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1"/>
  </p:sldMasterIdLst>
  <p:notesMasterIdLst>
    <p:notesMasterId r:id="rId28"/>
  </p:notesMasterIdLst>
  <p:sldIdLst>
    <p:sldId id="256" r:id="rId2"/>
    <p:sldId id="279" r:id="rId3"/>
    <p:sldId id="282" r:id="rId4"/>
    <p:sldId id="283" r:id="rId5"/>
    <p:sldId id="284" r:id="rId6"/>
    <p:sldId id="285" r:id="rId7"/>
    <p:sldId id="286" r:id="rId8"/>
    <p:sldId id="287" r:id="rId9"/>
    <p:sldId id="288" r:id="rId10"/>
    <p:sldId id="302" r:id="rId11"/>
    <p:sldId id="289" r:id="rId12"/>
    <p:sldId id="290" r:id="rId13"/>
    <p:sldId id="292" r:id="rId14"/>
    <p:sldId id="293" r:id="rId15"/>
    <p:sldId id="294" r:id="rId16"/>
    <p:sldId id="295" r:id="rId17"/>
    <p:sldId id="296" r:id="rId18"/>
    <p:sldId id="297" r:id="rId19"/>
    <p:sldId id="298" r:id="rId20"/>
    <p:sldId id="299" r:id="rId21"/>
    <p:sldId id="300" r:id="rId22"/>
    <p:sldId id="301" r:id="rId23"/>
    <p:sldId id="257" r:id="rId24"/>
    <p:sldId id="291" r:id="rId25"/>
    <p:sldId id="281" r:id="rId26"/>
    <p:sldId id="258"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62" y="-15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736"/>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C95877-699E-4D37-B15E-2E0FB60AAAF1}" type="datetimeFigureOut">
              <a:rPr lang="en-US" smtClean="0"/>
              <a:pPr/>
              <a:t>1/14/2018</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63045DB-C696-4A3A-8A83-18AB735508B3}"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A63045DB-C696-4A3A-8A83-18AB735508B3}" type="slidenum">
              <a:rPr lang="en-IN" smtClean="0"/>
              <a:pPr/>
              <a:t>5</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2" name="Group 38"/>
          <p:cNvGrpSpPr>
            <a:grpSpLocks/>
          </p:cNvGrpSpPr>
          <p:nvPr/>
        </p:nvGrpSpPr>
        <p:grpSpPr bwMode="auto">
          <a:xfrm>
            <a:off x="6350" y="615950"/>
            <a:ext cx="9118600" cy="6223000"/>
            <a:chOff x="4" y="388"/>
            <a:chExt cx="5744" cy="3920"/>
          </a:xfrm>
        </p:grpSpPr>
        <p:grpSp>
          <p:nvGrpSpPr>
            <p:cNvPr id="3" name="Group 4"/>
            <p:cNvGrpSpPr>
              <a:grpSpLocks/>
            </p:cNvGrpSpPr>
            <p:nvPr/>
          </p:nvGrpSpPr>
          <p:grpSpPr bwMode="auto">
            <a:xfrm>
              <a:off x="4" y="3364"/>
              <a:ext cx="424" cy="424"/>
              <a:chOff x="4" y="3364"/>
              <a:chExt cx="424" cy="424"/>
            </a:xfrm>
          </p:grpSpPr>
          <p:sp>
            <p:nvSpPr>
              <p:cNvPr id="2050" name="Oval 2"/>
              <p:cNvSpPr>
                <a:spLocks noChangeArrowheads="1"/>
              </p:cNvSpPr>
              <p:nvPr/>
            </p:nvSpPr>
            <p:spPr bwMode="grayWhite">
              <a:xfrm>
                <a:off x="4" y="3364"/>
                <a:ext cx="424" cy="424"/>
              </a:xfrm>
              <a:prstGeom prst="ellipse">
                <a:avLst/>
              </a:prstGeom>
              <a:noFill/>
              <a:ln w="12700">
                <a:solidFill>
                  <a:schemeClr val="tx1"/>
                </a:solidFill>
                <a:round/>
                <a:headEnd/>
                <a:tailEnd/>
              </a:ln>
              <a:effectLst/>
            </p:spPr>
            <p:txBody>
              <a:bodyPr wrap="none" anchor="ctr"/>
              <a:lstStyle/>
              <a:p>
                <a:endParaRPr lang="en-IN"/>
              </a:p>
            </p:txBody>
          </p:sp>
          <p:sp>
            <p:nvSpPr>
              <p:cNvPr id="2051" name="Oval 3"/>
              <p:cNvSpPr>
                <a:spLocks noChangeArrowheads="1"/>
              </p:cNvSpPr>
              <p:nvPr/>
            </p:nvSpPr>
            <p:spPr bwMode="grayWhite">
              <a:xfrm>
                <a:off x="100" y="3460"/>
                <a:ext cx="63" cy="63"/>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4" name="Group 7"/>
            <p:cNvGrpSpPr>
              <a:grpSpLocks/>
            </p:cNvGrpSpPr>
            <p:nvPr/>
          </p:nvGrpSpPr>
          <p:grpSpPr bwMode="auto">
            <a:xfrm>
              <a:off x="340" y="3700"/>
              <a:ext cx="184" cy="184"/>
              <a:chOff x="340" y="3700"/>
              <a:chExt cx="184" cy="184"/>
            </a:xfrm>
          </p:grpSpPr>
          <p:sp>
            <p:nvSpPr>
              <p:cNvPr id="2053" name="Oval 5"/>
              <p:cNvSpPr>
                <a:spLocks noChangeArrowheads="1"/>
              </p:cNvSpPr>
              <p:nvPr/>
            </p:nvSpPr>
            <p:spPr bwMode="grayWhite">
              <a:xfrm>
                <a:off x="340" y="3700"/>
                <a:ext cx="184" cy="184"/>
              </a:xfrm>
              <a:prstGeom prst="ellipse">
                <a:avLst/>
              </a:prstGeom>
              <a:noFill/>
              <a:ln w="12700">
                <a:solidFill>
                  <a:schemeClr val="tx1"/>
                </a:solidFill>
                <a:round/>
                <a:headEnd/>
                <a:tailEnd/>
              </a:ln>
              <a:effectLst/>
            </p:spPr>
            <p:txBody>
              <a:bodyPr wrap="none" anchor="ctr"/>
              <a:lstStyle/>
              <a:p>
                <a:endParaRPr lang="en-IN"/>
              </a:p>
            </p:txBody>
          </p:sp>
          <p:sp>
            <p:nvSpPr>
              <p:cNvPr id="2054" name="Oval 6"/>
              <p:cNvSpPr>
                <a:spLocks noChangeArrowheads="1"/>
              </p:cNvSpPr>
              <p:nvPr/>
            </p:nvSpPr>
            <p:spPr bwMode="grayWhite">
              <a:xfrm>
                <a:off x="382" y="3742"/>
                <a:ext cx="24" cy="24"/>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5" name="Group 10"/>
            <p:cNvGrpSpPr>
              <a:grpSpLocks/>
            </p:cNvGrpSpPr>
            <p:nvPr/>
          </p:nvGrpSpPr>
          <p:grpSpPr bwMode="auto">
            <a:xfrm>
              <a:off x="3875" y="3612"/>
              <a:ext cx="280" cy="280"/>
              <a:chOff x="3875" y="3612"/>
              <a:chExt cx="280" cy="280"/>
            </a:xfrm>
          </p:grpSpPr>
          <p:sp>
            <p:nvSpPr>
              <p:cNvPr id="2056" name="Oval 8"/>
              <p:cNvSpPr>
                <a:spLocks noChangeArrowheads="1"/>
              </p:cNvSpPr>
              <p:nvPr/>
            </p:nvSpPr>
            <p:spPr bwMode="grayWhite">
              <a:xfrm>
                <a:off x="3875" y="3612"/>
                <a:ext cx="280" cy="280"/>
              </a:xfrm>
              <a:prstGeom prst="ellipse">
                <a:avLst/>
              </a:prstGeom>
              <a:noFill/>
              <a:ln w="12700">
                <a:solidFill>
                  <a:schemeClr val="tx1"/>
                </a:solidFill>
                <a:round/>
                <a:headEnd/>
                <a:tailEnd/>
              </a:ln>
              <a:effectLst/>
            </p:spPr>
            <p:txBody>
              <a:bodyPr wrap="none" anchor="ctr"/>
              <a:lstStyle/>
              <a:p>
                <a:endParaRPr lang="en-IN"/>
              </a:p>
            </p:txBody>
          </p:sp>
          <p:sp>
            <p:nvSpPr>
              <p:cNvPr id="2057" name="Oval 9"/>
              <p:cNvSpPr>
                <a:spLocks noChangeArrowheads="1"/>
              </p:cNvSpPr>
              <p:nvPr/>
            </p:nvSpPr>
            <p:spPr bwMode="grayWhite">
              <a:xfrm>
                <a:off x="3939" y="3676"/>
                <a:ext cx="39" cy="39"/>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6" name="Group 13"/>
            <p:cNvGrpSpPr>
              <a:grpSpLocks/>
            </p:cNvGrpSpPr>
            <p:nvPr/>
          </p:nvGrpSpPr>
          <p:grpSpPr bwMode="auto">
            <a:xfrm>
              <a:off x="1560" y="4076"/>
              <a:ext cx="232" cy="232"/>
              <a:chOff x="1560" y="4076"/>
              <a:chExt cx="232" cy="232"/>
            </a:xfrm>
          </p:grpSpPr>
          <p:sp>
            <p:nvSpPr>
              <p:cNvPr id="2059" name="Oval 11"/>
              <p:cNvSpPr>
                <a:spLocks noChangeArrowheads="1"/>
              </p:cNvSpPr>
              <p:nvPr/>
            </p:nvSpPr>
            <p:spPr bwMode="grayWhite">
              <a:xfrm>
                <a:off x="1560" y="4076"/>
                <a:ext cx="232" cy="232"/>
              </a:xfrm>
              <a:prstGeom prst="ellipse">
                <a:avLst/>
              </a:prstGeom>
              <a:noFill/>
              <a:ln w="12700">
                <a:solidFill>
                  <a:schemeClr val="tx1"/>
                </a:solidFill>
                <a:round/>
                <a:headEnd/>
                <a:tailEnd/>
              </a:ln>
              <a:effectLst/>
            </p:spPr>
            <p:txBody>
              <a:bodyPr wrap="none" anchor="ctr"/>
              <a:lstStyle/>
              <a:p>
                <a:endParaRPr lang="en-IN"/>
              </a:p>
            </p:txBody>
          </p:sp>
          <p:sp>
            <p:nvSpPr>
              <p:cNvPr id="2060" name="Oval 12"/>
              <p:cNvSpPr>
                <a:spLocks noChangeArrowheads="1"/>
              </p:cNvSpPr>
              <p:nvPr/>
            </p:nvSpPr>
            <p:spPr bwMode="grayWhite">
              <a:xfrm>
                <a:off x="1613" y="4129"/>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7" name="Group 16"/>
            <p:cNvGrpSpPr>
              <a:grpSpLocks/>
            </p:cNvGrpSpPr>
            <p:nvPr/>
          </p:nvGrpSpPr>
          <p:grpSpPr bwMode="auto">
            <a:xfrm>
              <a:off x="4" y="2788"/>
              <a:ext cx="232" cy="232"/>
              <a:chOff x="4" y="2788"/>
              <a:chExt cx="232" cy="232"/>
            </a:xfrm>
          </p:grpSpPr>
          <p:sp>
            <p:nvSpPr>
              <p:cNvPr id="2062" name="Oval 14"/>
              <p:cNvSpPr>
                <a:spLocks noChangeArrowheads="1"/>
              </p:cNvSpPr>
              <p:nvPr/>
            </p:nvSpPr>
            <p:spPr bwMode="grayWhite">
              <a:xfrm>
                <a:off x="4" y="2788"/>
                <a:ext cx="232" cy="232"/>
              </a:xfrm>
              <a:prstGeom prst="ellipse">
                <a:avLst/>
              </a:prstGeom>
              <a:noFill/>
              <a:ln w="12700">
                <a:solidFill>
                  <a:schemeClr val="tx1"/>
                </a:solidFill>
                <a:round/>
                <a:headEnd/>
                <a:tailEnd/>
              </a:ln>
              <a:effectLst/>
            </p:spPr>
            <p:txBody>
              <a:bodyPr wrap="none" anchor="ctr"/>
              <a:lstStyle/>
              <a:p>
                <a:endParaRPr lang="en-IN"/>
              </a:p>
            </p:txBody>
          </p:sp>
          <p:sp>
            <p:nvSpPr>
              <p:cNvPr id="2063" name="Oval 15"/>
              <p:cNvSpPr>
                <a:spLocks noChangeArrowheads="1"/>
              </p:cNvSpPr>
              <p:nvPr/>
            </p:nvSpPr>
            <p:spPr bwMode="grayWhite">
              <a:xfrm>
                <a:off x="57" y="2841"/>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8" name="Group 19"/>
            <p:cNvGrpSpPr>
              <a:grpSpLocks/>
            </p:cNvGrpSpPr>
            <p:nvPr/>
          </p:nvGrpSpPr>
          <p:grpSpPr bwMode="auto">
            <a:xfrm>
              <a:off x="3460" y="388"/>
              <a:ext cx="424" cy="424"/>
              <a:chOff x="3460" y="388"/>
              <a:chExt cx="424" cy="424"/>
            </a:xfrm>
          </p:grpSpPr>
          <p:sp>
            <p:nvSpPr>
              <p:cNvPr id="2065" name="Oval 17"/>
              <p:cNvSpPr>
                <a:spLocks noChangeArrowheads="1"/>
              </p:cNvSpPr>
              <p:nvPr/>
            </p:nvSpPr>
            <p:spPr bwMode="grayWhite">
              <a:xfrm>
                <a:off x="3460" y="388"/>
                <a:ext cx="424" cy="424"/>
              </a:xfrm>
              <a:prstGeom prst="ellipse">
                <a:avLst/>
              </a:prstGeom>
              <a:noFill/>
              <a:ln w="12700">
                <a:solidFill>
                  <a:schemeClr val="tx1"/>
                </a:solidFill>
                <a:round/>
                <a:headEnd/>
                <a:tailEnd/>
              </a:ln>
              <a:effectLst/>
            </p:spPr>
            <p:txBody>
              <a:bodyPr wrap="none" anchor="ctr"/>
              <a:lstStyle/>
              <a:p>
                <a:endParaRPr lang="en-IN"/>
              </a:p>
            </p:txBody>
          </p:sp>
          <p:sp>
            <p:nvSpPr>
              <p:cNvPr id="2066" name="Oval 18"/>
              <p:cNvSpPr>
                <a:spLocks noChangeArrowheads="1"/>
              </p:cNvSpPr>
              <p:nvPr/>
            </p:nvSpPr>
            <p:spPr bwMode="grayWhite">
              <a:xfrm>
                <a:off x="3556" y="484"/>
                <a:ext cx="63" cy="63"/>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9" name="Group 22"/>
            <p:cNvGrpSpPr>
              <a:grpSpLocks/>
            </p:cNvGrpSpPr>
            <p:nvPr/>
          </p:nvGrpSpPr>
          <p:grpSpPr bwMode="auto">
            <a:xfrm>
              <a:off x="3220" y="580"/>
              <a:ext cx="232" cy="232"/>
              <a:chOff x="3220" y="580"/>
              <a:chExt cx="232" cy="232"/>
            </a:xfrm>
          </p:grpSpPr>
          <p:sp>
            <p:nvSpPr>
              <p:cNvPr id="2068" name="Oval 20"/>
              <p:cNvSpPr>
                <a:spLocks noChangeArrowheads="1"/>
              </p:cNvSpPr>
              <p:nvPr/>
            </p:nvSpPr>
            <p:spPr bwMode="grayWhite">
              <a:xfrm>
                <a:off x="3220" y="580"/>
                <a:ext cx="232" cy="232"/>
              </a:xfrm>
              <a:prstGeom prst="ellipse">
                <a:avLst/>
              </a:prstGeom>
              <a:noFill/>
              <a:ln w="12700">
                <a:solidFill>
                  <a:schemeClr val="tx1"/>
                </a:solidFill>
                <a:round/>
                <a:headEnd/>
                <a:tailEnd/>
              </a:ln>
              <a:effectLst/>
            </p:spPr>
            <p:txBody>
              <a:bodyPr wrap="none" anchor="ctr"/>
              <a:lstStyle/>
              <a:p>
                <a:endParaRPr lang="en-IN"/>
              </a:p>
            </p:txBody>
          </p:sp>
          <p:sp>
            <p:nvSpPr>
              <p:cNvPr id="2069" name="Oval 21"/>
              <p:cNvSpPr>
                <a:spLocks noChangeArrowheads="1"/>
              </p:cNvSpPr>
              <p:nvPr/>
            </p:nvSpPr>
            <p:spPr bwMode="grayWhite">
              <a:xfrm>
                <a:off x="3273" y="633"/>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0" name="Group 25"/>
            <p:cNvGrpSpPr>
              <a:grpSpLocks/>
            </p:cNvGrpSpPr>
            <p:nvPr/>
          </p:nvGrpSpPr>
          <p:grpSpPr bwMode="auto">
            <a:xfrm>
              <a:off x="3892" y="388"/>
              <a:ext cx="232" cy="232"/>
              <a:chOff x="3892" y="388"/>
              <a:chExt cx="232" cy="232"/>
            </a:xfrm>
          </p:grpSpPr>
          <p:sp>
            <p:nvSpPr>
              <p:cNvPr id="2071" name="Oval 23"/>
              <p:cNvSpPr>
                <a:spLocks noChangeArrowheads="1"/>
              </p:cNvSpPr>
              <p:nvPr/>
            </p:nvSpPr>
            <p:spPr bwMode="grayWhite">
              <a:xfrm>
                <a:off x="3892" y="388"/>
                <a:ext cx="232" cy="232"/>
              </a:xfrm>
              <a:prstGeom prst="ellipse">
                <a:avLst/>
              </a:prstGeom>
              <a:noFill/>
              <a:ln w="12700">
                <a:solidFill>
                  <a:schemeClr val="tx1"/>
                </a:solidFill>
                <a:round/>
                <a:headEnd/>
                <a:tailEnd/>
              </a:ln>
              <a:effectLst/>
            </p:spPr>
            <p:txBody>
              <a:bodyPr wrap="none" anchor="ctr"/>
              <a:lstStyle/>
              <a:p>
                <a:endParaRPr lang="en-IN"/>
              </a:p>
            </p:txBody>
          </p:sp>
          <p:sp>
            <p:nvSpPr>
              <p:cNvPr id="2072" name="Oval 24"/>
              <p:cNvSpPr>
                <a:spLocks noChangeArrowheads="1"/>
              </p:cNvSpPr>
              <p:nvPr/>
            </p:nvSpPr>
            <p:spPr bwMode="grayWhite">
              <a:xfrm>
                <a:off x="3945" y="441"/>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1" name="Group 28"/>
            <p:cNvGrpSpPr>
              <a:grpSpLocks/>
            </p:cNvGrpSpPr>
            <p:nvPr/>
          </p:nvGrpSpPr>
          <p:grpSpPr bwMode="auto">
            <a:xfrm>
              <a:off x="5420" y="1139"/>
              <a:ext cx="328" cy="328"/>
              <a:chOff x="5420" y="1139"/>
              <a:chExt cx="328" cy="328"/>
            </a:xfrm>
          </p:grpSpPr>
          <p:sp>
            <p:nvSpPr>
              <p:cNvPr id="2074" name="Oval 26"/>
              <p:cNvSpPr>
                <a:spLocks noChangeArrowheads="1"/>
              </p:cNvSpPr>
              <p:nvPr/>
            </p:nvSpPr>
            <p:spPr bwMode="grayWhite">
              <a:xfrm>
                <a:off x="5420" y="1139"/>
                <a:ext cx="328" cy="328"/>
              </a:xfrm>
              <a:prstGeom prst="ellipse">
                <a:avLst/>
              </a:prstGeom>
              <a:noFill/>
              <a:ln w="12700">
                <a:solidFill>
                  <a:schemeClr val="tx1"/>
                </a:solidFill>
                <a:round/>
                <a:headEnd/>
                <a:tailEnd/>
              </a:ln>
              <a:effectLst/>
            </p:spPr>
            <p:txBody>
              <a:bodyPr wrap="none" anchor="ctr"/>
              <a:lstStyle/>
              <a:p>
                <a:endParaRPr lang="en-IN"/>
              </a:p>
            </p:txBody>
          </p:sp>
          <p:sp>
            <p:nvSpPr>
              <p:cNvPr id="2075" name="Oval 27"/>
              <p:cNvSpPr>
                <a:spLocks noChangeArrowheads="1"/>
              </p:cNvSpPr>
              <p:nvPr/>
            </p:nvSpPr>
            <p:spPr bwMode="grayWhite">
              <a:xfrm>
                <a:off x="5495" y="1214"/>
                <a:ext cx="47" cy="47"/>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2" name="Group 31"/>
            <p:cNvGrpSpPr>
              <a:grpSpLocks/>
            </p:cNvGrpSpPr>
            <p:nvPr/>
          </p:nvGrpSpPr>
          <p:grpSpPr bwMode="auto">
            <a:xfrm>
              <a:off x="5476" y="1588"/>
              <a:ext cx="136" cy="136"/>
              <a:chOff x="5476" y="1588"/>
              <a:chExt cx="136" cy="136"/>
            </a:xfrm>
          </p:grpSpPr>
          <p:sp>
            <p:nvSpPr>
              <p:cNvPr id="2077" name="Oval 29"/>
              <p:cNvSpPr>
                <a:spLocks noChangeArrowheads="1"/>
              </p:cNvSpPr>
              <p:nvPr/>
            </p:nvSpPr>
            <p:spPr bwMode="grayWhite">
              <a:xfrm>
                <a:off x="5476" y="1588"/>
                <a:ext cx="136" cy="136"/>
              </a:xfrm>
              <a:prstGeom prst="ellipse">
                <a:avLst/>
              </a:prstGeom>
              <a:noFill/>
              <a:ln w="12700">
                <a:solidFill>
                  <a:schemeClr val="tx1"/>
                </a:solidFill>
                <a:round/>
                <a:headEnd/>
                <a:tailEnd/>
              </a:ln>
              <a:effectLst/>
            </p:spPr>
            <p:txBody>
              <a:bodyPr wrap="none" anchor="ctr"/>
              <a:lstStyle/>
              <a:p>
                <a:endParaRPr lang="en-IN"/>
              </a:p>
            </p:txBody>
          </p:sp>
          <p:sp>
            <p:nvSpPr>
              <p:cNvPr id="2078" name="Oval 30"/>
              <p:cNvSpPr>
                <a:spLocks noChangeArrowheads="1"/>
              </p:cNvSpPr>
              <p:nvPr/>
            </p:nvSpPr>
            <p:spPr bwMode="grayWhite">
              <a:xfrm>
                <a:off x="5508" y="1620"/>
                <a:ext cx="16" cy="16"/>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3" name="Group 34"/>
            <p:cNvGrpSpPr>
              <a:grpSpLocks/>
            </p:cNvGrpSpPr>
            <p:nvPr/>
          </p:nvGrpSpPr>
          <p:grpSpPr bwMode="auto">
            <a:xfrm>
              <a:off x="772" y="772"/>
              <a:ext cx="328" cy="328"/>
              <a:chOff x="772" y="772"/>
              <a:chExt cx="328" cy="328"/>
            </a:xfrm>
          </p:grpSpPr>
          <p:sp>
            <p:nvSpPr>
              <p:cNvPr id="2080" name="Oval 32"/>
              <p:cNvSpPr>
                <a:spLocks noChangeArrowheads="1"/>
              </p:cNvSpPr>
              <p:nvPr/>
            </p:nvSpPr>
            <p:spPr bwMode="grayWhite">
              <a:xfrm>
                <a:off x="772" y="772"/>
                <a:ext cx="328" cy="328"/>
              </a:xfrm>
              <a:prstGeom prst="ellipse">
                <a:avLst/>
              </a:prstGeom>
              <a:noFill/>
              <a:ln w="12700">
                <a:solidFill>
                  <a:schemeClr val="tx1"/>
                </a:solidFill>
                <a:round/>
                <a:headEnd/>
                <a:tailEnd/>
              </a:ln>
              <a:effectLst/>
            </p:spPr>
            <p:txBody>
              <a:bodyPr wrap="none" anchor="ctr"/>
              <a:lstStyle/>
              <a:p>
                <a:endParaRPr lang="en-IN"/>
              </a:p>
            </p:txBody>
          </p:sp>
          <p:sp>
            <p:nvSpPr>
              <p:cNvPr id="2081" name="Oval 33"/>
              <p:cNvSpPr>
                <a:spLocks noChangeArrowheads="1"/>
              </p:cNvSpPr>
              <p:nvPr/>
            </p:nvSpPr>
            <p:spPr bwMode="grayWhite">
              <a:xfrm>
                <a:off x="846" y="846"/>
                <a:ext cx="48" cy="48"/>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4" name="Group 37"/>
            <p:cNvGrpSpPr>
              <a:grpSpLocks/>
            </p:cNvGrpSpPr>
            <p:nvPr/>
          </p:nvGrpSpPr>
          <p:grpSpPr bwMode="auto">
            <a:xfrm>
              <a:off x="1108" y="868"/>
              <a:ext cx="232" cy="232"/>
              <a:chOff x="1108" y="868"/>
              <a:chExt cx="232" cy="232"/>
            </a:xfrm>
          </p:grpSpPr>
          <p:sp>
            <p:nvSpPr>
              <p:cNvPr id="2083" name="Oval 35"/>
              <p:cNvSpPr>
                <a:spLocks noChangeArrowheads="1"/>
              </p:cNvSpPr>
              <p:nvPr/>
            </p:nvSpPr>
            <p:spPr bwMode="grayWhite">
              <a:xfrm>
                <a:off x="1108" y="868"/>
                <a:ext cx="232" cy="232"/>
              </a:xfrm>
              <a:prstGeom prst="ellipse">
                <a:avLst/>
              </a:prstGeom>
              <a:noFill/>
              <a:ln w="12700">
                <a:solidFill>
                  <a:schemeClr val="tx1"/>
                </a:solidFill>
                <a:round/>
                <a:headEnd/>
                <a:tailEnd/>
              </a:ln>
              <a:effectLst/>
            </p:spPr>
            <p:txBody>
              <a:bodyPr wrap="none" anchor="ctr"/>
              <a:lstStyle/>
              <a:p>
                <a:endParaRPr lang="en-IN"/>
              </a:p>
            </p:txBody>
          </p:sp>
          <p:sp>
            <p:nvSpPr>
              <p:cNvPr id="2084" name="Oval 36"/>
              <p:cNvSpPr>
                <a:spLocks noChangeArrowheads="1"/>
              </p:cNvSpPr>
              <p:nvPr/>
            </p:nvSpPr>
            <p:spPr bwMode="grayWhite">
              <a:xfrm>
                <a:off x="1161" y="921"/>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sp>
        <p:nvSpPr>
          <p:cNvPr id="2087" name="Rectangle 39"/>
          <p:cNvSpPr>
            <a:spLocks noGrp="1" noChangeArrowheads="1"/>
          </p:cNvSpPr>
          <p:nvPr>
            <p:ph type="ctrTitle" sz="quarter"/>
          </p:nvPr>
        </p:nvSpPr>
        <p:spPr>
          <a:xfrm>
            <a:off x="685800" y="2286000"/>
            <a:ext cx="7772400" cy="1143000"/>
          </a:xfrm>
        </p:spPr>
        <p:txBody>
          <a:bodyPr/>
          <a:lstStyle>
            <a:lvl1pPr>
              <a:defRPr/>
            </a:lvl1pPr>
          </a:lstStyle>
          <a:p>
            <a:r>
              <a:rPr lang="en-US" smtClean="0"/>
              <a:t>Click to edit Master title style</a:t>
            </a:r>
            <a:endParaRPr lang="en-IN"/>
          </a:p>
        </p:txBody>
      </p:sp>
      <p:sp>
        <p:nvSpPr>
          <p:cNvPr id="2088" name="Rectangle 40"/>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en-IN"/>
          </a:p>
        </p:txBody>
      </p:sp>
      <p:sp>
        <p:nvSpPr>
          <p:cNvPr id="2089" name="Rectangle 41"/>
          <p:cNvSpPr>
            <a:spLocks noGrp="1" noChangeArrowheads="1"/>
          </p:cNvSpPr>
          <p:nvPr>
            <p:ph type="dt" sz="quarter" idx="2"/>
          </p:nvPr>
        </p:nvSpPr>
        <p:spPr/>
        <p:txBody>
          <a:bodyPr/>
          <a:lstStyle>
            <a:lvl1pPr>
              <a:defRPr/>
            </a:lvl1pPr>
          </a:lstStyle>
          <a:p>
            <a:fld id="{BCF63C8B-CE8F-4B1F-AFFC-591F3FE080FC}" type="datetimeFigureOut">
              <a:rPr lang="en-US" smtClean="0"/>
              <a:pPr/>
              <a:t>1/14/2018</a:t>
            </a:fld>
            <a:endParaRPr lang="en-IN"/>
          </a:p>
        </p:txBody>
      </p:sp>
      <p:sp>
        <p:nvSpPr>
          <p:cNvPr id="2090" name="Rectangle 42"/>
          <p:cNvSpPr>
            <a:spLocks noGrp="1" noChangeArrowheads="1"/>
          </p:cNvSpPr>
          <p:nvPr>
            <p:ph type="ftr" sz="quarter" idx="3"/>
          </p:nvPr>
        </p:nvSpPr>
        <p:spPr/>
        <p:txBody>
          <a:bodyPr/>
          <a:lstStyle>
            <a:lvl1pPr>
              <a:defRPr/>
            </a:lvl1pPr>
          </a:lstStyle>
          <a:p>
            <a:endParaRPr lang="en-IN"/>
          </a:p>
        </p:txBody>
      </p:sp>
      <p:sp>
        <p:nvSpPr>
          <p:cNvPr id="2091" name="Rectangle 43"/>
          <p:cNvSpPr>
            <a:spLocks noGrp="1" noChangeArrowheads="1"/>
          </p:cNvSpPr>
          <p:nvPr>
            <p:ph type="sldNum" sz="quarter" idx="4"/>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4"/>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6" name="Footer Placeholder 5"/>
          <p:cNvSpPr>
            <a:spLocks noGrp="1"/>
          </p:cNvSpPr>
          <p:nvPr>
            <p:ph type="ftr" sz="quarter" idx="11"/>
          </p:nvPr>
        </p:nvSpPr>
        <p:spPr/>
        <p:txBody>
          <a:bodyPr/>
          <a:lstStyle>
            <a:lvl1pPr>
              <a:defRPr/>
            </a:lvl1pPr>
          </a:lstStyle>
          <a:p>
            <a:endParaRPr lang="en-IN"/>
          </a:p>
        </p:txBody>
      </p:sp>
      <p:sp>
        <p:nvSpPr>
          <p:cNvPr id="7" name="Slide Number Placeholder 6"/>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6"/>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8" name="Footer Placeholder 7"/>
          <p:cNvSpPr>
            <a:spLocks noGrp="1"/>
          </p:cNvSpPr>
          <p:nvPr>
            <p:ph type="ftr" sz="quarter" idx="11"/>
          </p:nvPr>
        </p:nvSpPr>
        <p:spPr/>
        <p:txBody>
          <a:bodyPr/>
          <a:lstStyle>
            <a:lvl1pPr>
              <a:defRPr/>
            </a:lvl1pPr>
          </a:lstStyle>
          <a:p>
            <a:endParaRPr lang="en-IN"/>
          </a:p>
        </p:txBody>
      </p:sp>
      <p:sp>
        <p:nvSpPr>
          <p:cNvPr id="9" name="Slide Number Placeholder 8"/>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2"/>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4" name="Footer Placeholder 3"/>
          <p:cNvSpPr>
            <a:spLocks noGrp="1"/>
          </p:cNvSpPr>
          <p:nvPr>
            <p:ph type="ftr" sz="quarter" idx="11"/>
          </p:nvPr>
        </p:nvSpPr>
        <p:spPr/>
        <p:txBody>
          <a:bodyPr/>
          <a:lstStyle>
            <a:lvl1pPr>
              <a:defRPr/>
            </a:lvl1pPr>
          </a:lstStyle>
          <a:p>
            <a:endParaRPr lang="en-IN"/>
          </a:p>
        </p:txBody>
      </p:sp>
      <p:sp>
        <p:nvSpPr>
          <p:cNvPr id="5" name="Slide Number Placeholder 4"/>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3" name="Footer Placeholder 2"/>
          <p:cNvSpPr>
            <a:spLocks noGrp="1"/>
          </p:cNvSpPr>
          <p:nvPr>
            <p:ph type="ftr" sz="quarter" idx="11"/>
          </p:nvPr>
        </p:nvSpPr>
        <p:spPr/>
        <p:txBody>
          <a:bodyPr/>
          <a:lstStyle>
            <a:lvl1pPr>
              <a:defRPr/>
            </a:lvl1pPr>
          </a:lstStyle>
          <a:p>
            <a:endParaRPr lang="en-IN"/>
          </a:p>
        </p:txBody>
      </p:sp>
      <p:sp>
        <p:nvSpPr>
          <p:cNvPr id="4" name="Slide Number Placeholder 3"/>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6" name="Footer Placeholder 5"/>
          <p:cNvSpPr>
            <a:spLocks noGrp="1"/>
          </p:cNvSpPr>
          <p:nvPr>
            <p:ph type="ftr" sz="quarter" idx="11"/>
          </p:nvPr>
        </p:nvSpPr>
        <p:spPr/>
        <p:txBody>
          <a:bodyPr/>
          <a:lstStyle>
            <a:lvl1pPr>
              <a:defRPr/>
            </a:lvl1pPr>
          </a:lstStyle>
          <a:p>
            <a:endParaRPr lang="en-IN"/>
          </a:p>
        </p:txBody>
      </p:sp>
      <p:sp>
        <p:nvSpPr>
          <p:cNvPr id="7" name="Slide Number Placeholder 6"/>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I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6" name="Footer Placeholder 5"/>
          <p:cNvSpPr>
            <a:spLocks noGrp="1"/>
          </p:cNvSpPr>
          <p:nvPr>
            <p:ph type="ftr" sz="quarter" idx="11"/>
          </p:nvPr>
        </p:nvSpPr>
        <p:spPr/>
        <p:txBody>
          <a:bodyPr/>
          <a:lstStyle>
            <a:lvl1pPr>
              <a:defRPr/>
            </a:lvl1pPr>
          </a:lstStyle>
          <a:p>
            <a:endParaRPr lang="en-IN"/>
          </a:p>
        </p:txBody>
      </p:sp>
      <p:sp>
        <p:nvSpPr>
          <p:cNvPr id="7" name="Slide Number Placeholder 6"/>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fld id="{BCF63C8B-CE8F-4B1F-AFFC-591F3FE080FC}" type="datetimeFigureOut">
              <a:rPr lang="en-US" smtClean="0"/>
              <a:pPr/>
              <a:t>1/14/2018</a:t>
            </a:fld>
            <a:endParaRPr lang="en-IN"/>
          </a:p>
        </p:txBody>
      </p:sp>
      <p:sp>
        <p:nvSpPr>
          <p:cNvPr id="5" name="Footer Placeholder 4"/>
          <p:cNvSpPr>
            <a:spLocks noGrp="1"/>
          </p:cNvSpPr>
          <p:nvPr>
            <p:ph type="ftr" sz="quarter" idx="11"/>
          </p:nvPr>
        </p:nvSpPr>
        <p:spPr/>
        <p:txBody>
          <a:bodyPr/>
          <a:lstStyle>
            <a:lvl1pPr>
              <a:defRPr/>
            </a:lvl1pPr>
          </a:lstStyle>
          <a:p>
            <a:endParaRPr lang="en-IN"/>
          </a:p>
        </p:txBody>
      </p:sp>
      <p:sp>
        <p:nvSpPr>
          <p:cNvPr id="6" name="Slide Number Placeholder 5"/>
          <p:cNvSpPr>
            <a:spLocks noGrp="1"/>
          </p:cNvSpPr>
          <p:nvPr>
            <p:ph type="sldNum" sz="quarter" idx="12"/>
          </p:nvPr>
        </p:nvSpPr>
        <p:spPr/>
        <p:txBody>
          <a:bodyPr/>
          <a:lstStyle>
            <a:lvl1pPr>
              <a:defRPr/>
            </a:lvl1pPr>
          </a:lstStyle>
          <a:p>
            <a:fld id="{B698893A-DC1F-4E72-A1C5-A11F67BFF151}" type="slidenum">
              <a:rPr lang="en-IN" smtClean="0"/>
              <a:pPr/>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2075" tIns="46038" rIns="92075" bIns="46038" numCol="1" anchor="ctr" anchorCtr="0" compatLnSpc="1">
            <a:prstTxWarp prst="textNoShape">
              <a:avLst/>
            </a:prstTxWarp>
          </a:bodyPr>
          <a:lstStyle/>
          <a:p>
            <a:pPr lvl="0"/>
            <a:r>
              <a:rPr lang="en-US" smtClean="0"/>
              <a:t>Click to edit Master title style</a:t>
            </a:r>
            <a:endParaRPr lang="en-IN" smtClean="0"/>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smtClean="0"/>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defRPr sz="1400"/>
            </a:lvl1pPr>
          </a:lstStyle>
          <a:p>
            <a:fld id="{BCF63C8B-CE8F-4B1F-AFFC-591F3FE080FC}" type="datetimeFigureOut">
              <a:rPr lang="en-US" smtClean="0"/>
              <a:pPr/>
              <a:t>1/14/2018</a:t>
            </a:fld>
            <a:endParaRPr lang="en-IN"/>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ctr">
              <a:defRPr sz="1400"/>
            </a:lvl1pPr>
          </a:lstStyle>
          <a:p>
            <a:endParaRPr lang="en-IN"/>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none" lIns="92075" tIns="46038" rIns="92075" bIns="46038" numCol="1" anchor="ctr" anchorCtr="0" compatLnSpc="1">
            <a:prstTxWarp prst="textNoShape">
              <a:avLst/>
            </a:prstTxWarp>
          </a:bodyPr>
          <a:lstStyle>
            <a:lvl1pPr algn="r">
              <a:defRPr sz="1400"/>
            </a:lvl1pPr>
          </a:lstStyle>
          <a:p>
            <a:fld id="{B698893A-DC1F-4E72-A1C5-A11F67BFF151}" type="slidenum">
              <a:rPr lang="en-IN" smtClean="0"/>
              <a:pPr/>
              <a:t>‹#›</a:t>
            </a:fld>
            <a:endParaRPr lang="en-IN"/>
          </a:p>
        </p:txBody>
      </p:sp>
      <p:grpSp>
        <p:nvGrpSpPr>
          <p:cNvPr id="2" name="Group 43"/>
          <p:cNvGrpSpPr>
            <a:grpSpLocks/>
          </p:cNvGrpSpPr>
          <p:nvPr/>
        </p:nvGrpSpPr>
        <p:grpSpPr bwMode="auto">
          <a:xfrm>
            <a:off x="6350" y="6350"/>
            <a:ext cx="9118600" cy="6832600"/>
            <a:chOff x="4" y="4"/>
            <a:chExt cx="5744" cy="4304"/>
          </a:xfrm>
        </p:grpSpPr>
        <p:grpSp>
          <p:nvGrpSpPr>
            <p:cNvPr id="3" name="Group 9"/>
            <p:cNvGrpSpPr>
              <a:grpSpLocks/>
            </p:cNvGrpSpPr>
            <p:nvPr/>
          </p:nvGrpSpPr>
          <p:grpSpPr bwMode="auto">
            <a:xfrm>
              <a:off x="4" y="3364"/>
              <a:ext cx="424" cy="424"/>
              <a:chOff x="4" y="3364"/>
              <a:chExt cx="424" cy="424"/>
            </a:xfrm>
          </p:grpSpPr>
          <p:sp>
            <p:nvSpPr>
              <p:cNvPr id="1031" name="Oval 7"/>
              <p:cNvSpPr>
                <a:spLocks noChangeArrowheads="1"/>
              </p:cNvSpPr>
              <p:nvPr/>
            </p:nvSpPr>
            <p:spPr bwMode="grayWhite">
              <a:xfrm>
                <a:off x="4" y="3364"/>
                <a:ext cx="424" cy="424"/>
              </a:xfrm>
              <a:prstGeom prst="ellipse">
                <a:avLst/>
              </a:prstGeom>
              <a:noFill/>
              <a:ln w="12700">
                <a:solidFill>
                  <a:schemeClr val="tx1"/>
                </a:solidFill>
                <a:round/>
                <a:headEnd/>
                <a:tailEnd/>
              </a:ln>
              <a:effectLst/>
            </p:spPr>
            <p:txBody>
              <a:bodyPr wrap="none" anchor="ctr"/>
              <a:lstStyle/>
              <a:p>
                <a:endParaRPr lang="en-IN"/>
              </a:p>
            </p:txBody>
          </p:sp>
          <p:sp>
            <p:nvSpPr>
              <p:cNvPr id="1032" name="Oval 8"/>
              <p:cNvSpPr>
                <a:spLocks noChangeArrowheads="1"/>
              </p:cNvSpPr>
              <p:nvPr/>
            </p:nvSpPr>
            <p:spPr bwMode="grayWhite">
              <a:xfrm>
                <a:off x="100" y="3460"/>
                <a:ext cx="63" cy="63"/>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4" name="Group 12"/>
            <p:cNvGrpSpPr>
              <a:grpSpLocks/>
            </p:cNvGrpSpPr>
            <p:nvPr/>
          </p:nvGrpSpPr>
          <p:grpSpPr bwMode="auto">
            <a:xfrm>
              <a:off x="340" y="3700"/>
              <a:ext cx="184" cy="184"/>
              <a:chOff x="340" y="3700"/>
              <a:chExt cx="184" cy="184"/>
            </a:xfrm>
          </p:grpSpPr>
          <p:sp>
            <p:nvSpPr>
              <p:cNvPr id="1034" name="Oval 10"/>
              <p:cNvSpPr>
                <a:spLocks noChangeArrowheads="1"/>
              </p:cNvSpPr>
              <p:nvPr/>
            </p:nvSpPr>
            <p:spPr bwMode="grayWhite">
              <a:xfrm>
                <a:off x="340" y="3700"/>
                <a:ext cx="184" cy="184"/>
              </a:xfrm>
              <a:prstGeom prst="ellipse">
                <a:avLst/>
              </a:prstGeom>
              <a:noFill/>
              <a:ln w="12700">
                <a:solidFill>
                  <a:schemeClr val="tx1"/>
                </a:solidFill>
                <a:round/>
                <a:headEnd/>
                <a:tailEnd/>
              </a:ln>
              <a:effectLst/>
            </p:spPr>
            <p:txBody>
              <a:bodyPr wrap="none" anchor="ctr"/>
              <a:lstStyle/>
              <a:p>
                <a:endParaRPr lang="en-IN"/>
              </a:p>
            </p:txBody>
          </p:sp>
          <p:sp>
            <p:nvSpPr>
              <p:cNvPr id="1035" name="Oval 11"/>
              <p:cNvSpPr>
                <a:spLocks noChangeArrowheads="1"/>
              </p:cNvSpPr>
              <p:nvPr/>
            </p:nvSpPr>
            <p:spPr bwMode="grayWhite">
              <a:xfrm>
                <a:off x="382" y="3742"/>
                <a:ext cx="24" cy="24"/>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5" name="Group 15"/>
            <p:cNvGrpSpPr>
              <a:grpSpLocks/>
            </p:cNvGrpSpPr>
            <p:nvPr/>
          </p:nvGrpSpPr>
          <p:grpSpPr bwMode="auto">
            <a:xfrm>
              <a:off x="83" y="3804"/>
              <a:ext cx="280" cy="280"/>
              <a:chOff x="83" y="3804"/>
              <a:chExt cx="280" cy="280"/>
            </a:xfrm>
          </p:grpSpPr>
          <p:sp>
            <p:nvSpPr>
              <p:cNvPr id="1037" name="Oval 13"/>
              <p:cNvSpPr>
                <a:spLocks noChangeArrowheads="1"/>
              </p:cNvSpPr>
              <p:nvPr/>
            </p:nvSpPr>
            <p:spPr bwMode="grayWhite">
              <a:xfrm>
                <a:off x="83" y="3804"/>
                <a:ext cx="280" cy="280"/>
              </a:xfrm>
              <a:prstGeom prst="ellipse">
                <a:avLst/>
              </a:prstGeom>
              <a:noFill/>
              <a:ln w="12700">
                <a:solidFill>
                  <a:schemeClr val="tx1"/>
                </a:solidFill>
                <a:round/>
                <a:headEnd/>
                <a:tailEnd/>
              </a:ln>
              <a:effectLst/>
            </p:spPr>
            <p:txBody>
              <a:bodyPr wrap="none" anchor="ctr"/>
              <a:lstStyle/>
              <a:p>
                <a:endParaRPr lang="en-IN"/>
              </a:p>
            </p:txBody>
          </p:sp>
          <p:sp>
            <p:nvSpPr>
              <p:cNvPr id="1038" name="Oval 14"/>
              <p:cNvSpPr>
                <a:spLocks noChangeArrowheads="1"/>
              </p:cNvSpPr>
              <p:nvPr/>
            </p:nvSpPr>
            <p:spPr bwMode="grayWhite">
              <a:xfrm>
                <a:off x="147" y="3868"/>
                <a:ext cx="39" cy="39"/>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6" name="Group 18"/>
            <p:cNvGrpSpPr>
              <a:grpSpLocks/>
            </p:cNvGrpSpPr>
            <p:nvPr/>
          </p:nvGrpSpPr>
          <p:grpSpPr bwMode="auto">
            <a:xfrm>
              <a:off x="1560" y="4076"/>
              <a:ext cx="232" cy="232"/>
              <a:chOff x="1560" y="4076"/>
              <a:chExt cx="232" cy="232"/>
            </a:xfrm>
          </p:grpSpPr>
          <p:sp>
            <p:nvSpPr>
              <p:cNvPr id="1040" name="Oval 16"/>
              <p:cNvSpPr>
                <a:spLocks noChangeArrowheads="1"/>
              </p:cNvSpPr>
              <p:nvPr/>
            </p:nvSpPr>
            <p:spPr bwMode="grayWhite">
              <a:xfrm>
                <a:off x="1560" y="4076"/>
                <a:ext cx="232" cy="232"/>
              </a:xfrm>
              <a:prstGeom prst="ellipse">
                <a:avLst/>
              </a:prstGeom>
              <a:noFill/>
              <a:ln w="12700">
                <a:solidFill>
                  <a:schemeClr val="tx1"/>
                </a:solidFill>
                <a:round/>
                <a:headEnd/>
                <a:tailEnd/>
              </a:ln>
              <a:effectLst/>
            </p:spPr>
            <p:txBody>
              <a:bodyPr wrap="none" anchor="ctr"/>
              <a:lstStyle/>
              <a:p>
                <a:endParaRPr lang="en-IN"/>
              </a:p>
            </p:txBody>
          </p:sp>
          <p:sp>
            <p:nvSpPr>
              <p:cNvPr id="1041" name="Oval 17"/>
              <p:cNvSpPr>
                <a:spLocks noChangeArrowheads="1"/>
              </p:cNvSpPr>
              <p:nvPr/>
            </p:nvSpPr>
            <p:spPr bwMode="grayWhite">
              <a:xfrm>
                <a:off x="1613" y="4129"/>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7" name="Group 21"/>
            <p:cNvGrpSpPr>
              <a:grpSpLocks/>
            </p:cNvGrpSpPr>
            <p:nvPr/>
          </p:nvGrpSpPr>
          <p:grpSpPr bwMode="auto">
            <a:xfrm>
              <a:off x="4" y="2788"/>
              <a:ext cx="232" cy="232"/>
              <a:chOff x="4" y="2788"/>
              <a:chExt cx="232" cy="232"/>
            </a:xfrm>
          </p:grpSpPr>
          <p:sp>
            <p:nvSpPr>
              <p:cNvPr id="1043" name="Oval 19"/>
              <p:cNvSpPr>
                <a:spLocks noChangeArrowheads="1"/>
              </p:cNvSpPr>
              <p:nvPr/>
            </p:nvSpPr>
            <p:spPr bwMode="grayWhite">
              <a:xfrm>
                <a:off x="4" y="2788"/>
                <a:ext cx="232" cy="232"/>
              </a:xfrm>
              <a:prstGeom prst="ellipse">
                <a:avLst/>
              </a:prstGeom>
              <a:noFill/>
              <a:ln w="12700">
                <a:solidFill>
                  <a:schemeClr val="tx1"/>
                </a:solidFill>
                <a:round/>
                <a:headEnd/>
                <a:tailEnd/>
              </a:ln>
              <a:effectLst/>
            </p:spPr>
            <p:txBody>
              <a:bodyPr wrap="none" anchor="ctr"/>
              <a:lstStyle/>
              <a:p>
                <a:endParaRPr lang="en-IN"/>
              </a:p>
            </p:txBody>
          </p:sp>
          <p:sp>
            <p:nvSpPr>
              <p:cNvPr id="1044" name="Oval 20"/>
              <p:cNvSpPr>
                <a:spLocks noChangeArrowheads="1"/>
              </p:cNvSpPr>
              <p:nvPr/>
            </p:nvSpPr>
            <p:spPr bwMode="grayWhite">
              <a:xfrm>
                <a:off x="57" y="2841"/>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8" name="Group 24"/>
            <p:cNvGrpSpPr>
              <a:grpSpLocks/>
            </p:cNvGrpSpPr>
            <p:nvPr/>
          </p:nvGrpSpPr>
          <p:grpSpPr bwMode="auto">
            <a:xfrm>
              <a:off x="4132" y="3844"/>
              <a:ext cx="424" cy="424"/>
              <a:chOff x="4132" y="3844"/>
              <a:chExt cx="424" cy="424"/>
            </a:xfrm>
          </p:grpSpPr>
          <p:sp>
            <p:nvSpPr>
              <p:cNvPr id="1046" name="Oval 22"/>
              <p:cNvSpPr>
                <a:spLocks noChangeArrowheads="1"/>
              </p:cNvSpPr>
              <p:nvPr/>
            </p:nvSpPr>
            <p:spPr bwMode="grayWhite">
              <a:xfrm>
                <a:off x="4132" y="3844"/>
                <a:ext cx="424" cy="424"/>
              </a:xfrm>
              <a:prstGeom prst="ellipse">
                <a:avLst/>
              </a:prstGeom>
              <a:noFill/>
              <a:ln w="12700">
                <a:solidFill>
                  <a:schemeClr val="tx1"/>
                </a:solidFill>
                <a:round/>
                <a:headEnd/>
                <a:tailEnd/>
              </a:ln>
              <a:effectLst/>
            </p:spPr>
            <p:txBody>
              <a:bodyPr wrap="none" anchor="ctr"/>
              <a:lstStyle/>
              <a:p>
                <a:endParaRPr lang="en-IN"/>
              </a:p>
            </p:txBody>
          </p:sp>
          <p:sp>
            <p:nvSpPr>
              <p:cNvPr id="1047" name="Oval 23"/>
              <p:cNvSpPr>
                <a:spLocks noChangeArrowheads="1"/>
              </p:cNvSpPr>
              <p:nvPr/>
            </p:nvSpPr>
            <p:spPr bwMode="grayWhite">
              <a:xfrm>
                <a:off x="4228" y="3940"/>
                <a:ext cx="63" cy="63"/>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9" name="Group 27"/>
            <p:cNvGrpSpPr>
              <a:grpSpLocks/>
            </p:cNvGrpSpPr>
            <p:nvPr/>
          </p:nvGrpSpPr>
          <p:grpSpPr bwMode="auto">
            <a:xfrm>
              <a:off x="3892" y="4036"/>
              <a:ext cx="232" cy="232"/>
              <a:chOff x="3892" y="4036"/>
              <a:chExt cx="232" cy="232"/>
            </a:xfrm>
          </p:grpSpPr>
          <p:sp>
            <p:nvSpPr>
              <p:cNvPr id="1049" name="Oval 25"/>
              <p:cNvSpPr>
                <a:spLocks noChangeArrowheads="1"/>
              </p:cNvSpPr>
              <p:nvPr/>
            </p:nvSpPr>
            <p:spPr bwMode="grayWhite">
              <a:xfrm>
                <a:off x="3892" y="4036"/>
                <a:ext cx="232" cy="232"/>
              </a:xfrm>
              <a:prstGeom prst="ellipse">
                <a:avLst/>
              </a:prstGeom>
              <a:noFill/>
              <a:ln w="12700">
                <a:solidFill>
                  <a:schemeClr val="tx1"/>
                </a:solidFill>
                <a:round/>
                <a:headEnd/>
                <a:tailEnd/>
              </a:ln>
              <a:effectLst/>
            </p:spPr>
            <p:txBody>
              <a:bodyPr wrap="none" anchor="ctr"/>
              <a:lstStyle/>
              <a:p>
                <a:endParaRPr lang="en-IN"/>
              </a:p>
            </p:txBody>
          </p:sp>
          <p:sp>
            <p:nvSpPr>
              <p:cNvPr id="1050" name="Oval 26"/>
              <p:cNvSpPr>
                <a:spLocks noChangeArrowheads="1"/>
              </p:cNvSpPr>
              <p:nvPr/>
            </p:nvSpPr>
            <p:spPr bwMode="grayWhite">
              <a:xfrm>
                <a:off x="3945" y="4089"/>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0" name="Group 30"/>
            <p:cNvGrpSpPr>
              <a:grpSpLocks/>
            </p:cNvGrpSpPr>
            <p:nvPr/>
          </p:nvGrpSpPr>
          <p:grpSpPr bwMode="auto">
            <a:xfrm>
              <a:off x="4564" y="3844"/>
              <a:ext cx="232" cy="232"/>
              <a:chOff x="4564" y="3844"/>
              <a:chExt cx="232" cy="232"/>
            </a:xfrm>
          </p:grpSpPr>
          <p:sp>
            <p:nvSpPr>
              <p:cNvPr id="1052" name="Oval 28"/>
              <p:cNvSpPr>
                <a:spLocks noChangeArrowheads="1"/>
              </p:cNvSpPr>
              <p:nvPr/>
            </p:nvSpPr>
            <p:spPr bwMode="grayWhite">
              <a:xfrm>
                <a:off x="4564" y="3844"/>
                <a:ext cx="232" cy="232"/>
              </a:xfrm>
              <a:prstGeom prst="ellipse">
                <a:avLst/>
              </a:prstGeom>
              <a:noFill/>
              <a:ln w="12700">
                <a:solidFill>
                  <a:schemeClr val="tx1"/>
                </a:solidFill>
                <a:round/>
                <a:headEnd/>
                <a:tailEnd/>
              </a:ln>
              <a:effectLst/>
            </p:spPr>
            <p:txBody>
              <a:bodyPr wrap="none" anchor="ctr"/>
              <a:lstStyle/>
              <a:p>
                <a:endParaRPr lang="en-IN"/>
              </a:p>
            </p:txBody>
          </p:sp>
          <p:sp>
            <p:nvSpPr>
              <p:cNvPr id="1053" name="Oval 29"/>
              <p:cNvSpPr>
                <a:spLocks noChangeArrowheads="1"/>
              </p:cNvSpPr>
              <p:nvPr/>
            </p:nvSpPr>
            <p:spPr bwMode="grayWhite">
              <a:xfrm>
                <a:off x="4617" y="3897"/>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1" name="Group 33"/>
            <p:cNvGrpSpPr>
              <a:grpSpLocks/>
            </p:cNvGrpSpPr>
            <p:nvPr/>
          </p:nvGrpSpPr>
          <p:grpSpPr bwMode="auto">
            <a:xfrm>
              <a:off x="5420" y="1139"/>
              <a:ext cx="328" cy="328"/>
              <a:chOff x="5420" y="1139"/>
              <a:chExt cx="328" cy="328"/>
            </a:xfrm>
          </p:grpSpPr>
          <p:sp>
            <p:nvSpPr>
              <p:cNvPr id="1055" name="Oval 31"/>
              <p:cNvSpPr>
                <a:spLocks noChangeArrowheads="1"/>
              </p:cNvSpPr>
              <p:nvPr/>
            </p:nvSpPr>
            <p:spPr bwMode="grayWhite">
              <a:xfrm>
                <a:off x="5420" y="1139"/>
                <a:ext cx="328" cy="328"/>
              </a:xfrm>
              <a:prstGeom prst="ellipse">
                <a:avLst/>
              </a:prstGeom>
              <a:noFill/>
              <a:ln w="12700">
                <a:solidFill>
                  <a:schemeClr val="tx1"/>
                </a:solidFill>
                <a:round/>
                <a:headEnd/>
                <a:tailEnd/>
              </a:ln>
              <a:effectLst/>
            </p:spPr>
            <p:txBody>
              <a:bodyPr wrap="none" anchor="ctr"/>
              <a:lstStyle/>
              <a:p>
                <a:endParaRPr lang="en-IN"/>
              </a:p>
            </p:txBody>
          </p:sp>
          <p:sp>
            <p:nvSpPr>
              <p:cNvPr id="1056" name="Oval 32"/>
              <p:cNvSpPr>
                <a:spLocks noChangeArrowheads="1"/>
              </p:cNvSpPr>
              <p:nvPr/>
            </p:nvSpPr>
            <p:spPr bwMode="grayWhite">
              <a:xfrm>
                <a:off x="5495" y="1214"/>
                <a:ext cx="47" cy="47"/>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2" name="Group 36"/>
            <p:cNvGrpSpPr>
              <a:grpSpLocks/>
            </p:cNvGrpSpPr>
            <p:nvPr/>
          </p:nvGrpSpPr>
          <p:grpSpPr bwMode="auto">
            <a:xfrm>
              <a:off x="5476" y="1588"/>
              <a:ext cx="136" cy="136"/>
              <a:chOff x="5476" y="1588"/>
              <a:chExt cx="136" cy="136"/>
            </a:xfrm>
          </p:grpSpPr>
          <p:sp>
            <p:nvSpPr>
              <p:cNvPr id="1058" name="Oval 34"/>
              <p:cNvSpPr>
                <a:spLocks noChangeArrowheads="1"/>
              </p:cNvSpPr>
              <p:nvPr/>
            </p:nvSpPr>
            <p:spPr bwMode="grayWhite">
              <a:xfrm>
                <a:off x="5476" y="1588"/>
                <a:ext cx="136" cy="136"/>
              </a:xfrm>
              <a:prstGeom prst="ellipse">
                <a:avLst/>
              </a:prstGeom>
              <a:noFill/>
              <a:ln w="12700">
                <a:solidFill>
                  <a:schemeClr val="tx1"/>
                </a:solidFill>
                <a:round/>
                <a:headEnd/>
                <a:tailEnd/>
              </a:ln>
              <a:effectLst/>
            </p:spPr>
            <p:txBody>
              <a:bodyPr wrap="none" anchor="ctr"/>
              <a:lstStyle/>
              <a:p>
                <a:endParaRPr lang="en-IN"/>
              </a:p>
            </p:txBody>
          </p:sp>
          <p:sp>
            <p:nvSpPr>
              <p:cNvPr id="1059" name="Oval 35"/>
              <p:cNvSpPr>
                <a:spLocks noChangeArrowheads="1"/>
              </p:cNvSpPr>
              <p:nvPr/>
            </p:nvSpPr>
            <p:spPr bwMode="grayWhite">
              <a:xfrm>
                <a:off x="5508" y="1620"/>
                <a:ext cx="16" cy="16"/>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3" name="Group 39"/>
            <p:cNvGrpSpPr>
              <a:grpSpLocks/>
            </p:cNvGrpSpPr>
            <p:nvPr/>
          </p:nvGrpSpPr>
          <p:grpSpPr bwMode="auto">
            <a:xfrm>
              <a:off x="868" y="4"/>
              <a:ext cx="328" cy="328"/>
              <a:chOff x="868" y="4"/>
              <a:chExt cx="328" cy="328"/>
            </a:xfrm>
          </p:grpSpPr>
          <p:sp>
            <p:nvSpPr>
              <p:cNvPr id="1061" name="Oval 37"/>
              <p:cNvSpPr>
                <a:spLocks noChangeArrowheads="1"/>
              </p:cNvSpPr>
              <p:nvPr/>
            </p:nvSpPr>
            <p:spPr bwMode="grayWhite">
              <a:xfrm>
                <a:off x="868" y="4"/>
                <a:ext cx="328" cy="328"/>
              </a:xfrm>
              <a:prstGeom prst="ellipse">
                <a:avLst/>
              </a:prstGeom>
              <a:noFill/>
              <a:ln w="12700">
                <a:solidFill>
                  <a:schemeClr val="tx1"/>
                </a:solidFill>
                <a:round/>
                <a:headEnd/>
                <a:tailEnd/>
              </a:ln>
              <a:effectLst/>
            </p:spPr>
            <p:txBody>
              <a:bodyPr wrap="none" anchor="ctr"/>
              <a:lstStyle/>
              <a:p>
                <a:endParaRPr lang="en-IN"/>
              </a:p>
            </p:txBody>
          </p:sp>
          <p:sp>
            <p:nvSpPr>
              <p:cNvPr id="1062" name="Oval 38"/>
              <p:cNvSpPr>
                <a:spLocks noChangeArrowheads="1"/>
              </p:cNvSpPr>
              <p:nvPr/>
            </p:nvSpPr>
            <p:spPr bwMode="grayWhite">
              <a:xfrm>
                <a:off x="942" y="78"/>
                <a:ext cx="48" cy="48"/>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nvGrpSpPr>
            <p:cNvPr id="14" name="Group 42"/>
            <p:cNvGrpSpPr>
              <a:grpSpLocks/>
            </p:cNvGrpSpPr>
            <p:nvPr/>
          </p:nvGrpSpPr>
          <p:grpSpPr bwMode="auto">
            <a:xfrm>
              <a:off x="1204" y="100"/>
              <a:ext cx="232" cy="232"/>
              <a:chOff x="1204" y="100"/>
              <a:chExt cx="232" cy="232"/>
            </a:xfrm>
          </p:grpSpPr>
          <p:sp>
            <p:nvSpPr>
              <p:cNvPr id="1064" name="Oval 40"/>
              <p:cNvSpPr>
                <a:spLocks noChangeArrowheads="1"/>
              </p:cNvSpPr>
              <p:nvPr/>
            </p:nvSpPr>
            <p:spPr bwMode="grayWhite">
              <a:xfrm>
                <a:off x="1204" y="100"/>
                <a:ext cx="232" cy="232"/>
              </a:xfrm>
              <a:prstGeom prst="ellipse">
                <a:avLst/>
              </a:prstGeom>
              <a:noFill/>
              <a:ln w="12700">
                <a:solidFill>
                  <a:schemeClr val="tx1"/>
                </a:solidFill>
                <a:round/>
                <a:headEnd/>
                <a:tailEnd/>
              </a:ln>
              <a:effectLst/>
            </p:spPr>
            <p:txBody>
              <a:bodyPr wrap="none" anchor="ctr"/>
              <a:lstStyle/>
              <a:p>
                <a:endParaRPr lang="en-IN"/>
              </a:p>
            </p:txBody>
          </p:sp>
          <p:sp>
            <p:nvSpPr>
              <p:cNvPr id="1065" name="Oval 41"/>
              <p:cNvSpPr>
                <a:spLocks noChangeArrowheads="1"/>
              </p:cNvSpPr>
              <p:nvPr/>
            </p:nvSpPr>
            <p:spPr bwMode="grayWhite">
              <a:xfrm>
                <a:off x="1257" y="153"/>
                <a:ext cx="32" cy="32"/>
              </a:xfrm>
              <a:prstGeom prst="ellipse">
                <a:avLst/>
              </a:prstGeom>
              <a:solidFill>
                <a:schemeClr val="tx1"/>
              </a:solidFill>
              <a:ln w="12700">
                <a:solidFill>
                  <a:schemeClr val="tx1"/>
                </a:solidFill>
                <a:round/>
                <a:headEnd/>
                <a:tailEnd/>
              </a:ln>
              <a:effectLst/>
            </p:spPr>
            <p:txBody>
              <a:bodyPr wrap="none" anchor="ctr"/>
              <a:lstStyle/>
              <a:p>
                <a:endParaRPr lang="en-IN"/>
              </a:p>
            </p:txBody>
          </p:sp>
        </p:grpSp>
      </p:grpSp>
    </p:spTree>
  </p:cSld>
  <p:clrMap bg1="dk2" tx1="lt1" bg2="dk1" tx2="lt2" accent1="accent1" accent2="accent2" accent3="accent3" accent4="accent4" accent5="accent5" accent6="accent6" hlink="hlink" folHlink="folHlink"/>
  <p:sldLayoutIdLst>
    <p:sldLayoutId id="2147483738" r:id="rId1"/>
    <p:sldLayoutId id="2147483739"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tx2"/>
        </a:buClr>
        <a:buSzPct val="10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100000"/>
        <a:buChar char="–"/>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tx2"/>
        </a:buClr>
        <a:buSzPct val="100000"/>
        <a:buChar char="•"/>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tx2"/>
        </a:buClr>
        <a:buSzPct val="100000"/>
        <a:buChar char="–"/>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2"/>
        </a:buClr>
        <a:buSzPct val="100000"/>
        <a:buChar char="•"/>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2"/>
        </a:buClr>
        <a:buSzPct val="100000"/>
        <a:buChar char="•"/>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2"/>
        </a:buClr>
        <a:buSzPct val="100000"/>
        <a:buChar char="•"/>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2"/>
        </a:buClr>
        <a:buSzPct val="100000"/>
        <a:buChar char="•"/>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2"/>
        </a:buClr>
        <a:buSzPct val="100000"/>
        <a:buChar char="•"/>
        <a:defRPr sz="20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use.jhu.edu/browse/publishers/brookings" TargetMode="External"/><Relationship Id="rId2" Type="http://schemas.openxmlformats.org/officeDocument/2006/relationships/image" Target="../media/image1.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studyhallfoundation.org/studyhall-blogs/wp-content/uploads/2017/09/book.jpg"/>
          <p:cNvPicPr>
            <a:picLocks noChangeAspect="1" noChangeArrowheads="1"/>
          </p:cNvPicPr>
          <p:nvPr/>
        </p:nvPicPr>
        <p:blipFill>
          <a:blip r:embed="rId2"/>
          <a:srcRect/>
          <a:stretch>
            <a:fillRect/>
          </a:stretch>
        </p:blipFill>
        <p:spPr bwMode="auto">
          <a:xfrm rot="736955">
            <a:off x="3989646" y="379761"/>
            <a:ext cx="4259022" cy="6400842"/>
          </a:xfrm>
          <a:prstGeom prst="rect">
            <a:avLst/>
          </a:prstGeom>
          <a:noFill/>
        </p:spPr>
      </p:pic>
      <p:sp>
        <p:nvSpPr>
          <p:cNvPr id="6" name="Title 5"/>
          <p:cNvSpPr>
            <a:spLocks noGrp="1"/>
          </p:cNvSpPr>
          <p:nvPr>
            <p:ph type="title"/>
          </p:nvPr>
        </p:nvSpPr>
        <p:spPr>
          <a:xfrm>
            <a:off x="457200" y="273050"/>
            <a:ext cx="3614734" cy="4227520"/>
          </a:xfrm>
        </p:spPr>
        <p:txBody>
          <a:bodyPr/>
          <a:lstStyle/>
          <a:p>
            <a:r>
              <a:rPr lang="en-IN" sz="4000" dirty="0" smtClean="0">
                <a:solidFill>
                  <a:schemeClr val="tx1"/>
                </a:solidFill>
              </a:rPr>
              <a:t>REACHING</a:t>
            </a:r>
            <a:r>
              <a:rPr lang="en-IN" dirty="0" smtClean="0">
                <a:solidFill>
                  <a:schemeClr val="tx1"/>
                </a:solidFill>
              </a:rPr>
              <a:t/>
            </a:r>
            <a:br>
              <a:rPr lang="en-IN" dirty="0" smtClean="0">
                <a:solidFill>
                  <a:schemeClr val="tx1"/>
                </a:solidFill>
              </a:rPr>
            </a:br>
            <a:r>
              <a:rPr lang="en-IN" sz="2800" i="1" dirty="0" smtClean="0">
                <a:solidFill>
                  <a:schemeClr val="tx1"/>
                </a:solidFill>
              </a:rPr>
              <a:t>          for</a:t>
            </a:r>
            <a:r>
              <a:rPr lang="en-IN" dirty="0" smtClean="0">
                <a:solidFill>
                  <a:schemeClr val="tx1"/>
                </a:solidFill>
              </a:rPr>
              <a:t/>
            </a:r>
            <a:br>
              <a:rPr lang="en-IN" dirty="0" smtClean="0">
                <a:solidFill>
                  <a:schemeClr val="tx1"/>
                </a:solidFill>
              </a:rPr>
            </a:br>
            <a:r>
              <a:rPr lang="en-IN" dirty="0" smtClean="0">
                <a:solidFill>
                  <a:schemeClr val="tx1"/>
                </a:solidFill>
              </a:rPr>
              <a:t>  </a:t>
            </a:r>
            <a:r>
              <a:rPr lang="en-IN" sz="3600" dirty="0" smtClean="0">
                <a:solidFill>
                  <a:schemeClr val="tx1"/>
                </a:solidFill>
              </a:rPr>
              <a:t> THE SKY</a:t>
            </a:r>
            <a:br>
              <a:rPr lang="en-IN" sz="3600" dirty="0" smtClean="0">
                <a:solidFill>
                  <a:schemeClr val="tx1"/>
                </a:solidFill>
              </a:rPr>
            </a:br>
            <a:r>
              <a:rPr lang="en-IN" dirty="0" smtClean="0">
                <a:solidFill>
                  <a:schemeClr val="tx1"/>
                </a:solidFill>
              </a:rPr>
              <a:t/>
            </a:r>
            <a:br>
              <a:rPr lang="en-IN" dirty="0" smtClean="0">
                <a:solidFill>
                  <a:schemeClr val="tx1"/>
                </a:solidFill>
              </a:rPr>
            </a:br>
            <a:r>
              <a:rPr lang="en-IN" dirty="0" smtClean="0">
                <a:solidFill>
                  <a:schemeClr val="tx1"/>
                </a:solidFill>
              </a:rPr>
              <a:t>EMPOWERING GIRLS </a:t>
            </a:r>
            <a:r>
              <a:rPr lang="en-IN" sz="1800" dirty="0" smtClean="0">
                <a:solidFill>
                  <a:schemeClr val="tx1"/>
                </a:solidFill>
              </a:rPr>
              <a:t>THROUGH   EDUCATION</a:t>
            </a:r>
            <a:br>
              <a:rPr lang="en-IN" sz="1800" dirty="0" smtClean="0">
                <a:solidFill>
                  <a:schemeClr val="tx1"/>
                </a:solidFill>
              </a:rPr>
            </a:br>
            <a:r>
              <a:rPr lang="en-IN" dirty="0" smtClean="0">
                <a:solidFill>
                  <a:schemeClr val="tx1"/>
                </a:solidFill>
              </a:rPr>
              <a:t/>
            </a:r>
            <a:br>
              <a:rPr lang="en-IN" dirty="0" smtClean="0">
                <a:solidFill>
                  <a:schemeClr val="tx1"/>
                </a:solidFill>
              </a:rPr>
            </a:br>
            <a:r>
              <a:rPr lang="en-IN" sz="2800" dirty="0" smtClean="0">
                <a:solidFill>
                  <a:schemeClr val="tx1"/>
                </a:solidFill>
              </a:rPr>
              <a:t>URVASHI SAHNI</a:t>
            </a:r>
            <a:r>
              <a:rPr lang="en-IN" dirty="0" smtClean="0">
                <a:solidFill>
                  <a:schemeClr val="tx1"/>
                </a:solidFill>
              </a:rPr>
              <a:t/>
            </a:r>
            <a:br>
              <a:rPr lang="en-IN" dirty="0" smtClean="0">
                <a:solidFill>
                  <a:schemeClr val="tx1"/>
                </a:solidFill>
              </a:rPr>
            </a:br>
            <a:r>
              <a:rPr lang="en-IN" dirty="0" smtClean="0">
                <a:solidFill>
                  <a:schemeClr val="tx1"/>
                </a:solidFill>
              </a:rPr>
              <a:t/>
            </a:r>
            <a:br>
              <a:rPr lang="en-IN" dirty="0" smtClean="0">
                <a:solidFill>
                  <a:schemeClr val="tx1"/>
                </a:solidFill>
              </a:rPr>
            </a:br>
            <a:r>
              <a:rPr lang="en-IN" dirty="0" smtClean="0">
                <a:solidFill>
                  <a:schemeClr val="tx1"/>
                </a:solidFill>
              </a:rPr>
              <a:t>Publication Year: 2017</a:t>
            </a:r>
            <a:br>
              <a:rPr lang="en-IN" dirty="0" smtClean="0">
                <a:solidFill>
                  <a:schemeClr val="tx1"/>
                </a:solidFill>
              </a:rPr>
            </a:br>
            <a:endParaRPr lang="en-IN" dirty="0">
              <a:solidFill>
                <a:schemeClr val="tx1"/>
              </a:solidFill>
            </a:endParaRPr>
          </a:p>
        </p:txBody>
      </p:sp>
      <p:sp>
        <p:nvSpPr>
          <p:cNvPr id="8" name="Text Placeholder 7"/>
          <p:cNvSpPr>
            <a:spLocks noGrp="1"/>
          </p:cNvSpPr>
          <p:nvPr>
            <p:ph type="body" sz="half" idx="2"/>
          </p:nvPr>
        </p:nvSpPr>
        <p:spPr>
          <a:xfrm>
            <a:off x="857224" y="5000636"/>
            <a:ext cx="2714644" cy="1857364"/>
          </a:xfrm>
        </p:spPr>
        <p:txBody>
          <a:bodyPr/>
          <a:lstStyle/>
          <a:p>
            <a:r>
              <a:rPr lang="en-IN" sz="2400" dirty="0" smtClean="0"/>
              <a:t>Published by: </a:t>
            </a:r>
            <a:r>
              <a:rPr lang="en-IN" sz="2000" dirty="0" smtClean="0">
                <a:solidFill>
                  <a:srgbClr val="FFC000"/>
                </a:solidFill>
                <a:hlinkClick r:id="rId3"/>
              </a:rPr>
              <a:t>Brookings Institution Press</a:t>
            </a:r>
            <a:endParaRPr lang="en-IN" sz="2000" dirty="0">
              <a:solidFill>
                <a:srgbClr val="FFC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4286232"/>
            <a:ext cx="8072494" cy="2571768"/>
          </a:xfrm>
        </p:spPr>
        <p:txBody>
          <a:bodyPr/>
          <a:lstStyle/>
          <a:p>
            <a:r>
              <a:rPr lang="en-IN" sz="3600" dirty="0" smtClean="0">
                <a:solidFill>
                  <a:schemeClr val="tx1">
                    <a:lumMod val="95000"/>
                  </a:schemeClr>
                </a:solidFill>
                <a:latin typeface="AR CENA" pitchFamily="2" charset="0"/>
              </a:rPr>
              <a:t>Dr </a:t>
            </a:r>
            <a:r>
              <a:rPr lang="en-IN" sz="3600" dirty="0" err="1" smtClean="0">
                <a:solidFill>
                  <a:schemeClr val="tx1">
                    <a:lumMod val="95000"/>
                  </a:schemeClr>
                </a:solidFill>
                <a:latin typeface="AR CENA" pitchFamily="2" charset="0"/>
              </a:rPr>
              <a:t>Urvashi</a:t>
            </a:r>
            <a:r>
              <a:rPr lang="en-IN" sz="3600" dirty="0" smtClean="0">
                <a:solidFill>
                  <a:schemeClr val="tx1">
                    <a:lumMod val="95000"/>
                  </a:schemeClr>
                </a:solidFill>
                <a:latin typeface="AR CENA" pitchFamily="2" charset="0"/>
              </a:rPr>
              <a:t> </a:t>
            </a:r>
            <a:r>
              <a:rPr lang="en-IN" sz="3600" dirty="0" err="1" smtClean="0">
                <a:solidFill>
                  <a:schemeClr val="tx1">
                    <a:lumMod val="95000"/>
                  </a:schemeClr>
                </a:solidFill>
                <a:latin typeface="AR CENA" pitchFamily="2" charset="0"/>
              </a:rPr>
              <a:t>Sahni</a:t>
            </a:r>
            <a:r>
              <a:rPr lang="en-IN" sz="3600" dirty="0" smtClean="0">
                <a:solidFill>
                  <a:schemeClr val="tx1">
                    <a:lumMod val="95000"/>
                  </a:schemeClr>
                </a:solidFill>
                <a:latin typeface="AR CENA" pitchFamily="2" charset="0"/>
              </a:rPr>
              <a:t> is a social entrepreneur, women rights activist and educationist. Through her various organizations, she has been working for the rights of children and women for over three decades. </a:t>
            </a:r>
            <a:endParaRPr lang="en-IN" sz="3600" dirty="0">
              <a:solidFill>
                <a:schemeClr val="tx1">
                  <a:lumMod val="95000"/>
                </a:schemeClr>
              </a:solidFill>
              <a:latin typeface="AR CENA" pitchFamily="2" charset="0"/>
            </a:endParaRPr>
          </a:p>
        </p:txBody>
      </p:sp>
      <p:pic>
        <p:nvPicPr>
          <p:cNvPr id="1026" name="Picture 2" descr="http://www.studyhallfoundation.org/images/dr-urvashi-sahni.jpg"/>
          <p:cNvPicPr>
            <a:picLocks noGrp="1" noChangeAspect="1" noChangeArrowheads="1"/>
          </p:cNvPicPr>
          <p:nvPr>
            <p:ph type="pic" idx="1"/>
          </p:nvPr>
        </p:nvPicPr>
        <p:blipFill>
          <a:blip r:embed="rId2"/>
          <a:srcRect t="12500" b="12500"/>
          <a:stretch>
            <a:fillRect/>
          </a:stretch>
        </p:blipFill>
        <p:spPr bwMode="auto">
          <a:xfrm>
            <a:off x="2214546" y="357166"/>
            <a:ext cx="4557706" cy="3418280"/>
          </a:xfrm>
          <a:prstGeom prst="rect">
            <a:avLst/>
          </a:prstGeom>
          <a:noFill/>
        </p:spPr>
      </p:pic>
      <p:cxnSp>
        <p:nvCxnSpPr>
          <p:cNvPr id="5" name="Straight Connector 4"/>
          <p:cNvCxnSpPr/>
          <p:nvPr/>
        </p:nvCxnSpPr>
        <p:spPr bwMode="auto">
          <a:xfrm>
            <a:off x="2357422" y="3714752"/>
            <a:ext cx="914400" cy="914400"/>
          </a:xfrm>
          <a:prstGeom prst="line">
            <a:avLst/>
          </a:prstGeom>
          <a:solidFill>
            <a:schemeClr val="accent1"/>
          </a:solidFill>
          <a:ln w="9525" cap="flat" cmpd="sng" algn="ctr">
            <a:solidFill>
              <a:schemeClr val="tx1"/>
            </a:solidFill>
            <a:prstDash val="solid"/>
            <a:round/>
            <a:headEnd type="none" w="med" len="med"/>
            <a:tailEnd type="none" w="med" len="med"/>
          </a:ln>
          <a:effectLst/>
        </p:spPr>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Image result for study hall lucknow"/>
          <p:cNvPicPr>
            <a:picLocks noChangeAspect="1" noChangeArrowheads="1"/>
          </p:cNvPicPr>
          <p:nvPr/>
        </p:nvPicPr>
        <p:blipFill>
          <a:blip r:embed="rId2"/>
          <a:srcRect/>
          <a:stretch>
            <a:fillRect/>
          </a:stretch>
        </p:blipFill>
        <p:spPr bwMode="auto">
          <a:xfrm>
            <a:off x="4786314" y="3643314"/>
            <a:ext cx="3464262" cy="2309093"/>
          </a:xfrm>
          <a:prstGeom prst="rect">
            <a:avLst/>
          </a:prstGeom>
          <a:noFill/>
        </p:spPr>
      </p:pic>
      <p:sp>
        <p:nvSpPr>
          <p:cNvPr id="5" name="Title 4"/>
          <p:cNvSpPr>
            <a:spLocks noGrp="1"/>
          </p:cNvSpPr>
          <p:nvPr>
            <p:ph type="ctrTitle" sz="quarter"/>
          </p:nvPr>
        </p:nvSpPr>
        <p:spPr>
          <a:xfrm>
            <a:off x="928662" y="428604"/>
            <a:ext cx="7772400" cy="2286016"/>
          </a:xfrm>
        </p:spPr>
        <p:txBody>
          <a:bodyPr/>
          <a:lstStyle/>
          <a:p>
            <a:r>
              <a:rPr lang="en-IN" sz="9600" dirty="0" smtClean="0">
                <a:solidFill>
                  <a:schemeClr val="tx1"/>
                </a:solidFill>
                <a:latin typeface="AR CENA" pitchFamily="2" charset="0"/>
              </a:rPr>
              <a:t>Letting girls learn</a:t>
            </a:r>
            <a:endParaRPr lang="en-IN" sz="9600" dirty="0">
              <a:solidFill>
                <a:schemeClr val="tx1"/>
              </a:solidFill>
              <a:latin typeface="AR CENA" pitchFamily="2" charset="0"/>
            </a:endParaRPr>
          </a:p>
        </p:txBody>
      </p:sp>
      <p:pic>
        <p:nvPicPr>
          <p:cNvPr id="6" name="Picture 2" descr="Image result for reaching for the sky urvashi sahni"/>
          <p:cNvPicPr>
            <a:picLocks noChangeAspect="1" noChangeArrowheads="1"/>
          </p:cNvPicPr>
          <p:nvPr/>
        </p:nvPicPr>
        <p:blipFill>
          <a:blip r:embed="rId3"/>
          <a:srcRect/>
          <a:stretch>
            <a:fillRect/>
          </a:stretch>
        </p:blipFill>
        <p:spPr bwMode="auto">
          <a:xfrm>
            <a:off x="2000232" y="2340054"/>
            <a:ext cx="2967041" cy="222241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Image result for study hall prerna school lucknow"/>
          <p:cNvPicPr>
            <a:picLocks noGrp="1" noChangeAspect="1" noChangeArrowheads="1"/>
          </p:cNvPicPr>
          <p:nvPr>
            <p:ph idx="1"/>
          </p:nvPr>
        </p:nvPicPr>
        <p:blipFill>
          <a:blip r:embed="rId2"/>
          <a:srcRect/>
          <a:stretch>
            <a:fillRect/>
          </a:stretch>
        </p:blipFill>
        <p:spPr bwMode="auto">
          <a:xfrm>
            <a:off x="1538862" y="1357298"/>
            <a:ext cx="6484274" cy="3643338"/>
          </a:xfrm>
          <a:prstGeom prst="rect">
            <a:avLst/>
          </a:prstGeom>
          <a:noFill/>
        </p:spPr>
      </p:pic>
      <p:sp>
        <p:nvSpPr>
          <p:cNvPr id="5" name="Title 4"/>
          <p:cNvSpPr>
            <a:spLocks noGrp="1"/>
          </p:cNvSpPr>
          <p:nvPr>
            <p:ph type="title"/>
          </p:nvPr>
        </p:nvSpPr>
        <p:spPr/>
        <p:txBody>
          <a:bodyPr/>
          <a:lstStyle/>
          <a:p>
            <a:r>
              <a:rPr lang="en-IN" sz="6000" dirty="0" err="1" smtClean="0">
                <a:latin typeface="AR CENA" pitchFamily="2" charset="0"/>
              </a:rPr>
              <a:t>Laxmi</a:t>
            </a:r>
            <a:endParaRPr lang="en-IN" sz="6000" dirty="0">
              <a:latin typeface="AR CENA" pitchFamily="2" charset="0"/>
            </a:endParaRPr>
          </a:p>
        </p:txBody>
      </p:sp>
      <p:sp>
        <p:nvSpPr>
          <p:cNvPr id="7" name="Text Placeholder 6"/>
          <p:cNvSpPr>
            <a:spLocks noGrp="1"/>
          </p:cNvSpPr>
          <p:nvPr>
            <p:ph type="body" sz="half" idx="2"/>
          </p:nvPr>
        </p:nvSpPr>
        <p:spPr>
          <a:xfrm>
            <a:off x="457200" y="1435100"/>
            <a:ext cx="5757874" cy="5208610"/>
          </a:xfrm>
        </p:spPr>
        <p:txBody>
          <a:bodyPr/>
          <a:lstStyle/>
          <a:p>
            <a:r>
              <a:rPr lang="en-IN" sz="2400" dirty="0" smtClean="0">
                <a:latin typeface="AR CENA" pitchFamily="2" charset="0"/>
              </a:rPr>
              <a:t>Domestic help since  the age of 7.</a:t>
            </a:r>
          </a:p>
          <a:p>
            <a:r>
              <a:rPr lang="en-IN" sz="2400" dirty="0" smtClean="0">
                <a:latin typeface="AR CENA" pitchFamily="2" charset="0"/>
              </a:rPr>
              <a:t>Her Mother was married at 12 and  gave birth to 7 children in 23 years and died at 35 in 2005.</a:t>
            </a:r>
          </a:p>
          <a:p>
            <a:r>
              <a:rPr lang="en-IN" sz="2400" dirty="0" err="1" smtClean="0">
                <a:latin typeface="AR CENA" pitchFamily="2" charset="0"/>
              </a:rPr>
              <a:t>Laxmi</a:t>
            </a:r>
            <a:r>
              <a:rPr lang="en-IN" sz="2400" dirty="0" smtClean="0">
                <a:latin typeface="AR CENA" pitchFamily="2" charset="0"/>
              </a:rPr>
              <a:t> joined </a:t>
            </a:r>
            <a:r>
              <a:rPr lang="en-IN" sz="2400" dirty="0" err="1" smtClean="0">
                <a:latin typeface="AR CENA" pitchFamily="2" charset="0"/>
              </a:rPr>
              <a:t>Prerna</a:t>
            </a:r>
            <a:r>
              <a:rPr lang="en-IN" sz="2400" dirty="0" smtClean="0">
                <a:latin typeface="AR CENA" pitchFamily="2" charset="0"/>
              </a:rPr>
              <a:t> school in 2004.</a:t>
            </a:r>
          </a:p>
          <a:p>
            <a:r>
              <a:rPr lang="en-IN" sz="2400" dirty="0" smtClean="0">
                <a:latin typeface="AR CENA" pitchFamily="2" charset="0"/>
              </a:rPr>
              <a:t>Her school fee was Rs 10 and classes were held in the afternoon.</a:t>
            </a:r>
          </a:p>
          <a:p>
            <a:r>
              <a:rPr lang="en-IN" sz="2400" dirty="0" smtClean="0">
                <a:latin typeface="AR CENA" pitchFamily="2" charset="0"/>
              </a:rPr>
              <a:t>She left for work at 6 in the morning after making breakfast at home.</a:t>
            </a:r>
          </a:p>
          <a:p>
            <a:r>
              <a:rPr lang="en-IN" sz="2400" dirty="0" smtClean="0">
                <a:latin typeface="AR CENA" pitchFamily="2" charset="0"/>
              </a:rPr>
              <a:t>She returned at noon , reached school at 1 o’ clock and again from school went directly to work.</a:t>
            </a:r>
          </a:p>
          <a:p>
            <a:r>
              <a:rPr lang="en-IN" sz="2400" dirty="0" smtClean="0">
                <a:latin typeface="AR CENA" pitchFamily="2" charset="0"/>
              </a:rPr>
              <a:t>Reached home around 9 o’clock, cooked dinner and finally got into bed at 11p.m.</a:t>
            </a:r>
            <a:endParaRPr lang="en-IN" sz="2400" dirty="0">
              <a:latin typeface="AR CENA"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 calcmode="lin" valueType="num">
                                      <p:cBhvr additive="base">
                                        <p:cTn id="31"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 calcmode="lin" valueType="num">
                                      <p:cBhvr additive="base">
                                        <p:cTn id="37"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6" end="6"/>
                                            </p:txEl>
                                          </p:spTgt>
                                        </p:tgtEl>
                                        <p:attrNameLst>
                                          <p:attrName>style.visibility</p:attrName>
                                        </p:attrNameLst>
                                      </p:cBhvr>
                                      <p:to>
                                        <p:strVal val="visible"/>
                                      </p:to>
                                    </p:set>
                                    <p:anim calcmode="lin" valueType="num">
                                      <p:cBhvr additive="base">
                                        <p:cTn id="43"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42910" y="1643050"/>
            <a:ext cx="7772400" cy="1143000"/>
          </a:xfrm>
        </p:spPr>
        <p:txBody>
          <a:bodyPr/>
          <a:lstStyle/>
          <a:p>
            <a:r>
              <a:rPr lang="en-IN" sz="5400" dirty="0" smtClean="0">
                <a:solidFill>
                  <a:schemeClr val="tx1"/>
                </a:solidFill>
                <a:latin typeface="AR CENA" pitchFamily="2" charset="0"/>
              </a:rPr>
              <a:t>PRERNA</a:t>
            </a:r>
            <a:r>
              <a:rPr lang="en-IN" dirty="0" smtClean="0">
                <a:solidFill>
                  <a:schemeClr val="tx1"/>
                </a:solidFill>
                <a:latin typeface="AR CENA" pitchFamily="2" charset="0"/>
              </a:rPr>
              <a:t> , a school for the underprivileged girls was started in 2003 for girls with lives like hers.</a:t>
            </a:r>
            <a:endParaRPr lang="en-IN" dirty="0">
              <a:solidFill>
                <a:schemeClr val="tx1"/>
              </a:solidFill>
              <a:latin typeface="AR CENA" pitchFamily="2" charset="0"/>
            </a:endParaRPr>
          </a:p>
        </p:txBody>
      </p:sp>
      <p:pic>
        <p:nvPicPr>
          <p:cNvPr id="2052" name="Picture 4" descr="Image result for study hall prerna school lucknow"/>
          <p:cNvPicPr>
            <a:picLocks noChangeAspect="1" noChangeArrowheads="1"/>
          </p:cNvPicPr>
          <p:nvPr/>
        </p:nvPicPr>
        <p:blipFill>
          <a:blip r:embed="rId3"/>
          <a:srcRect b="31480"/>
          <a:stretch>
            <a:fillRect/>
          </a:stretch>
        </p:blipFill>
        <p:spPr bwMode="auto">
          <a:xfrm>
            <a:off x="1571604" y="3714752"/>
            <a:ext cx="5429288" cy="2119950"/>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5918" y="2071678"/>
            <a:ext cx="5851546" cy="1343044"/>
          </a:xfrm>
        </p:spPr>
        <p:txBody>
          <a:bodyPr/>
          <a:lstStyle/>
          <a:p>
            <a:r>
              <a:rPr lang="en-IN" sz="4800" dirty="0" smtClean="0">
                <a:solidFill>
                  <a:schemeClr val="tx1"/>
                </a:solidFill>
                <a:latin typeface="AR CENA" pitchFamily="2" charset="0"/>
              </a:rPr>
              <a:t>Today </a:t>
            </a:r>
            <a:r>
              <a:rPr lang="en-IN" sz="4800" dirty="0" err="1" smtClean="0">
                <a:solidFill>
                  <a:schemeClr val="tx1"/>
                </a:solidFill>
                <a:latin typeface="AR CENA" pitchFamily="2" charset="0"/>
              </a:rPr>
              <a:t>Laxmi</a:t>
            </a:r>
            <a:r>
              <a:rPr lang="en-IN" sz="4800" dirty="0" smtClean="0">
                <a:solidFill>
                  <a:schemeClr val="tx1"/>
                </a:solidFill>
                <a:latin typeface="AR CENA" pitchFamily="2" charset="0"/>
              </a:rPr>
              <a:t> has finished college </a:t>
            </a:r>
            <a:br>
              <a:rPr lang="en-IN" sz="4800" dirty="0" smtClean="0">
                <a:solidFill>
                  <a:schemeClr val="tx1"/>
                </a:solidFill>
                <a:latin typeface="AR CENA" pitchFamily="2" charset="0"/>
              </a:rPr>
            </a:br>
            <a:r>
              <a:rPr lang="en-IN" sz="4800" dirty="0" smtClean="0">
                <a:solidFill>
                  <a:schemeClr val="tx1"/>
                </a:solidFill>
                <a:latin typeface="AR CENA" pitchFamily="2" charset="0"/>
              </a:rPr>
              <a:t>and is working </a:t>
            </a:r>
            <a:br>
              <a:rPr lang="en-IN" sz="4800" dirty="0" smtClean="0">
                <a:solidFill>
                  <a:schemeClr val="tx1"/>
                </a:solidFill>
                <a:latin typeface="AR CENA" pitchFamily="2" charset="0"/>
              </a:rPr>
            </a:br>
            <a:r>
              <a:rPr lang="en-IN" sz="4800" dirty="0" smtClean="0">
                <a:solidFill>
                  <a:schemeClr val="tx1"/>
                </a:solidFill>
                <a:latin typeface="AR CENA" pitchFamily="2" charset="0"/>
              </a:rPr>
              <a:t>earning 2500 per month!</a:t>
            </a:r>
            <a:endParaRPr lang="en-IN" sz="4800" dirty="0">
              <a:solidFill>
                <a:schemeClr val="tx1"/>
              </a:solidFill>
              <a:latin typeface="AR CENA" pitchFamily="2" charset="0"/>
            </a:endParaRPr>
          </a:p>
        </p:txBody>
      </p:sp>
      <p:pic>
        <p:nvPicPr>
          <p:cNvPr id="4" name="Picture 4" descr="http://www.studyhallfoundation.org/studyhall-blogs/wp-content/uploads/2017/08/convo_prerna-800x288.jpg"/>
          <p:cNvPicPr>
            <a:picLocks noChangeAspect="1" noChangeArrowheads="1"/>
          </p:cNvPicPr>
          <p:nvPr/>
        </p:nvPicPr>
        <p:blipFill>
          <a:blip r:embed="rId2"/>
          <a:srcRect/>
          <a:stretch>
            <a:fillRect/>
          </a:stretch>
        </p:blipFill>
        <p:spPr bwMode="auto">
          <a:xfrm>
            <a:off x="1571604" y="3786190"/>
            <a:ext cx="6555964" cy="2357454"/>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N" dirty="0" smtClean="0">
                <a:solidFill>
                  <a:schemeClr val="tx1"/>
                </a:solidFill>
                <a:latin typeface="AR CENA" pitchFamily="2" charset="0"/>
              </a:rPr>
              <a:t>This book tells the story of </a:t>
            </a:r>
            <a:r>
              <a:rPr lang="en-IN" dirty="0" err="1" smtClean="0">
                <a:solidFill>
                  <a:srgbClr val="FFFF00"/>
                </a:solidFill>
                <a:latin typeface="AR CENA" pitchFamily="2" charset="0"/>
              </a:rPr>
              <a:t>Prerna</a:t>
            </a:r>
            <a:r>
              <a:rPr lang="en-IN" dirty="0" smtClean="0">
                <a:solidFill>
                  <a:srgbClr val="FFFF00"/>
                </a:solidFill>
              </a:rPr>
              <a:t/>
            </a:r>
            <a:br>
              <a:rPr lang="en-IN" dirty="0" smtClean="0">
                <a:solidFill>
                  <a:srgbClr val="FFFF00"/>
                </a:solidFill>
              </a:rPr>
            </a:br>
            <a:endParaRPr lang="en-IN" dirty="0">
              <a:solidFill>
                <a:srgbClr val="FFFF00"/>
              </a:solidFill>
            </a:endParaRPr>
          </a:p>
        </p:txBody>
      </p:sp>
      <p:pic>
        <p:nvPicPr>
          <p:cNvPr id="49154" name="Picture 2" descr="Related image"/>
          <p:cNvPicPr>
            <a:picLocks noGrp="1" noChangeAspect="1" noChangeArrowheads="1"/>
          </p:cNvPicPr>
          <p:nvPr>
            <p:ph idx="1"/>
          </p:nvPr>
        </p:nvPicPr>
        <p:blipFill>
          <a:blip r:embed="rId2"/>
          <a:stretch>
            <a:fillRect/>
          </a:stretch>
        </p:blipFill>
        <p:spPr bwMode="auto">
          <a:xfrm>
            <a:off x="2714612" y="1500175"/>
            <a:ext cx="3229452" cy="2286016"/>
          </a:xfrm>
          <a:prstGeom prst="rect">
            <a:avLst/>
          </a:prstGeom>
          <a:noFill/>
        </p:spPr>
      </p:pic>
      <p:sp>
        <p:nvSpPr>
          <p:cNvPr id="9" name="Rectangle 8"/>
          <p:cNvSpPr/>
          <p:nvPr/>
        </p:nvSpPr>
        <p:spPr>
          <a:xfrm>
            <a:off x="285720" y="4071942"/>
            <a:ext cx="8858280" cy="2554545"/>
          </a:xfrm>
          <a:prstGeom prst="rect">
            <a:avLst/>
          </a:prstGeom>
        </p:spPr>
        <p:txBody>
          <a:bodyPr wrap="square">
            <a:spAutoFit/>
          </a:bodyPr>
          <a:lstStyle/>
          <a:p>
            <a:r>
              <a:rPr lang="en-IN" dirty="0" smtClean="0"/>
              <a:t> </a:t>
            </a:r>
            <a:r>
              <a:rPr lang="en-IN" sz="4000" dirty="0" smtClean="0">
                <a:latin typeface="AR CENA" pitchFamily="2" charset="0"/>
              </a:rPr>
              <a:t>describing how it provided a </a:t>
            </a:r>
            <a:r>
              <a:rPr lang="en-IN" sz="4000" dirty="0" smtClean="0">
                <a:solidFill>
                  <a:srgbClr val="FFC000"/>
                </a:solidFill>
                <a:latin typeface="AR CENA" pitchFamily="2" charset="0"/>
              </a:rPr>
              <a:t>safe and supportive </a:t>
            </a:r>
            <a:r>
              <a:rPr lang="en-IN" sz="4000" dirty="0" smtClean="0">
                <a:latin typeface="AR CENA" pitchFamily="2" charset="0"/>
              </a:rPr>
              <a:t>environment so that girls like </a:t>
            </a:r>
            <a:r>
              <a:rPr lang="en-IN" sz="4000" dirty="0" err="1" smtClean="0">
                <a:latin typeface="AR CENA" pitchFamily="2" charset="0"/>
              </a:rPr>
              <a:t>Laxmi</a:t>
            </a:r>
            <a:r>
              <a:rPr lang="en-IN" sz="4000" dirty="0" smtClean="0">
                <a:latin typeface="AR CENA" pitchFamily="2" charset="0"/>
              </a:rPr>
              <a:t> could </a:t>
            </a:r>
            <a:r>
              <a:rPr lang="en-IN" sz="4000" dirty="0" smtClean="0">
                <a:solidFill>
                  <a:srgbClr val="FFC000"/>
                </a:solidFill>
                <a:latin typeface="AR CENA" pitchFamily="2" charset="0"/>
              </a:rPr>
              <a:t>stay, learn. grow and become empowered </a:t>
            </a:r>
            <a:r>
              <a:rPr lang="en-IN" sz="4000" dirty="0" smtClean="0">
                <a:latin typeface="AR CENA" pitchFamily="2" charset="0"/>
              </a:rPr>
              <a:t>to make</a:t>
            </a:r>
            <a:br>
              <a:rPr lang="en-IN" sz="4000" dirty="0" smtClean="0">
                <a:latin typeface="AR CENA" pitchFamily="2" charset="0"/>
              </a:rPr>
            </a:br>
            <a:r>
              <a:rPr lang="en-IN" sz="4000" dirty="0" smtClean="0">
                <a:latin typeface="AR CENA" pitchFamily="2" charset="0"/>
              </a:rPr>
              <a:t> their lives better.</a:t>
            </a:r>
            <a:endParaRPr lang="en-IN" sz="4000" dirty="0">
              <a:latin typeface="AR CENA" pitchFamily="2"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IN" sz="9600" dirty="0" smtClean="0">
                <a:latin typeface="AR CENA" pitchFamily="2" charset="0"/>
              </a:rPr>
              <a:t>Being a girl</a:t>
            </a:r>
            <a:endParaRPr lang="en-IN" sz="9600" dirty="0">
              <a:latin typeface="AR CENA" pitchFamily="2" charset="0"/>
            </a:endParaRPr>
          </a:p>
        </p:txBody>
      </p:sp>
      <p:pic>
        <p:nvPicPr>
          <p:cNvPr id="48132" name="Picture 4" descr="Image result for study hall prerna school lucknow"/>
          <p:cNvPicPr>
            <a:picLocks noGrp="1" noChangeAspect="1" noChangeArrowheads="1"/>
          </p:cNvPicPr>
          <p:nvPr>
            <p:ph idx="1"/>
          </p:nvPr>
        </p:nvPicPr>
        <p:blipFill>
          <a:blip r:embed="rId2"/>
          <a:srcRect/>
          <a:stretch>
            <a:fillRect/>
          </a:stretch>
        </p:blipFill>
        <p:spPr bwMode="auto">
          <a:xfrm>
            <a:off x="2425044" y="2456759"/>
            <a:ext cx="4361534" cy="3115381"/>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sz="quarter"/>
          </p:nvPr>
        </p:nvSpPr>
        <p:spPr>
          <a:xfrm>
            <a:off x="642910" y="714356"/>
            <a:ext cx="7772400" cy="1143000"/>
          </a:xfrm>
        </p:spPr>
        <p:txBody>
          <a:bodyPr/>
          <a:lstStyle/>
          <a:p>
            <a:r>
              <a:rPr lang="en-IN" dirty="0" smtClean="0">
                <a:solidFill>
                  <a:schemeClr val="tx1"/>
                </a:solidFill>
                <a:latin typeface="AR CENA" pitchFamily="2" charset="0"/>
              </a:rPr>
              <a:t>In a survey conducted in 2007 , Indian girls were asked if they liked being girls..</a:t>
            </a:r>
            <a:endParaRPr lang="en-IN" dirty="0">
              <a:solidFill>
                <a:schemeClr val="tx1"/>
              </a:solidFill>
              <a:latin typeface="AR CENA" pitchFamily="2" charset="0"/>
            </a:endParaRPr>
          </a:p>
        </p:txBody>
      </p:sp>
      <p:sp>
        <p:nvSpPr>
          <p:cNvPr id="6" name="Subtitle 5"/>
          <p:cNvSpPr>
            <a:spLocks noGrp="1"/>
          </p:cNvSpPr>
          <p:nvPr>
            <p:ph type="subTitle" sz="quarter" idx="1"/>
          </p:nvPr>
        </p:nvSpPr>
        <p:spPr>
          <a:xfrm>
            <a:off x="1500166" y="5105400"/>
            <a:ext cx="6400800" cy="1752600"/>
          </a:xfrm>
        </p:spPr>
        <p:txBody>
          <a:bodyPr/>
          <a:lstStyle/>
          <a:p>
            <a:r>
              <a:rPr lang="en-IN" sz="7200" dirty="0" smtClean="0">
                <a:solidFill>
                  <a:srgbClr val="FFC000"/>
                </a:solidFill>
                <a:latin typeface="AR CENA" pitchFamily="2" charset="0"/>
              </a:rPr>
              <a:t>48.4% said NO</a:t>
            </a:r>
            <a:endParaRPr lang="en-IN" sz="7200" dirty="0">
              <a:solidFill>
                <a:srgbClr val="FFC000"/>
              </a:solidFill>
              <a:latin typeface="AR CENA" pitchFamily="2" charset="0"/>
            </a:endParaRPr>
          </a:p>
        </p:txBody>
      </p:sp>
      <p:pic>
        <p:nvPicPr>
          <p:cNvPr id="17410" name="Picture 2" descr="Related image"/>
          <p:cNvPicPr>
            <a:picLocks noChangeAspect="1" noChangeArrowheads="1"/>
          </p:cNvPicPr>
          <p:nvPr/>
        </p:nvPicPr>
        <p:blipFill>
          <a:blip r:embed="rId2" cstate="print"/>
          <a:srcRect/>
          <a:stretch>
            <a:fillRect/>
          </a:stretch>
        </p:blipFill>
        <p:spPr bwMode="auto">
          <a:xfrm rot="21074890">
            <a:off x="487402" y="2137836"/>
            <a:ext cx="2895600" cy="1933576"/>
          </a:xfrm>
          <a:prstGeom prst="rect">
            <a:avLst/>
          </a:prstGeom>
          <a:noFill/>
        </p:spPr>
      </p:pic>
      <p:pic>
        <p:nvPicPr>
          <p:cNvPr id="17412" name="Picture 4" descr="Image result for indian peninsula girl child"/>
          <p:cNvPicPr>
            <a:picLocks noChangeAspect="1" noChangeArrowheads="1"/>
          </p:cNvPicPr>
          <p:nvPr/>
        </p:nvPicPr>
        <p:blipFill>
          <a:blip r:embed="rId3"/>
          <a:srcRect/>
          <a:stretch>
            <a:fillRect/>
          </a:stretch>
        </p:blipFill>
        <p:spPr bwMode="auto">
          <a:xfrm>
            <a:off x="3500430" y="2571744"/>
            <a:ext cx="1743075" cy="2619375"/>
          </a:xfrm>
          <a:prstGeom prst="rect">
            <a:avLst/>
          </a:prstGeom>
          <a:noFill/>
        </p:spPr>
      </p:pic>
      <p:pic>
        <p:nvPicPr>
          <p:cNvPr id="17414" name="Picture 6" descr="Image result for indian peninsula girl child"/>
          <p:cNvPicPr>
            <a:picLocks noChangeAspect="1" noChangeArrowheads="1"/>
          </p:cNvPicPr>
          <p:nvPr/>
        </p:nvPicPr>
        <p:blipFill>
          <a:blip r:embed="rId4"/>
          <a:srcRect/>
          <a:stretch>
            <a:fillRect/>
          </a:stretch>
        </p:blipFill>
        <p:spPr bwMode="auto">
          <a:xfrm rot="1249747">
            <a:off x="5409370" y="2081673"/>
            <a:ext cx="1743075" cy="261937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sz="quarter"/>
          </p:nvPr>
        </p:nvSpPr>
        <p:spPr>
          <a:xfrm>
            <a:off x="3143240" y="1428736"/>
            <a:ext cx="5272070" cy="3286148"/>
          </a:xfrm>
        </p:spPr>
        <p:txBody>
          <a:bodyPr/>
          <a:lstStyle/>
          <a:p>
            <a:r>
              <a:rPr lang="en-IN" sz="6000" dirty="0" smtClean="0">
                <a:solidFill>
                  <a:srgbClr val="FFC000"/>
                </a:solidFill>
                <a:latin typeface="AR CENA" pitchFamily="2" charset="0"/>
              </a:rPr>
              <a:t>one million girls are killed before birth as a result of selective abortions</a:t>
            </a:r>
            <a:endParaRPr lang="en-IN" sz="6000" dirty="0">
              <a:solidFill>
                <a:srgbClr val="FFC000"/>
              </a:solidFill>
              <a:latin typeface="AR CENA" pitchFamily="2" charset="0"/>
            </a:endParaRPr>
          </a:p>
        </p:txBody>
      </p:sp>
      <p:pic>
        <p:nvPicPr>
          <p:cNvPr id="40962" name="Picture 2" descr="Image result for indian peninsula girl child"/>
          <p:cNvPicPr>
            <a:picLocks noChangeAspect="1" noChangeArrowheads="1"/>
          </p:cNvPicPr>
          <p:nvPr/>
        </p:nvPicPr>
        <p:blipFill>
          <a:blip r:embed="rId2"/>
          <a:srcRect r="58042"/>
          <a:stretch>
            <a:fillRect/>
          </a:stretch>
        </p:blipFill>
        <p:spPr bwMode="auto">
          <a:xfrm>
            <a:off x="571472" y="2071678"/>
            <a:ext cx="2643206" cy="3876675"/>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N" sz="6600" dirty="0" smtClean="0">
                <a:solidFill>
                  <a:schemeClr val="tx1"/>
                </a:solidFill>
                <a:latin typeface="AR CENA" pitchFamily="2" charset="0"/>
              </a:rPr>
              <a:t>Barriers to education</a:t>
            </a:r>
            <a:endParaRPr lang="en-IN" sz="6600" dirty="0">
              <a:solidFill>
                <a:schemeClr val="tx1"/>
              </a:solidFill>
              <a:latin typeface="AR CENA" pitchFamily="2" charset="0"/>
            </a:endParaRPr>
          </a:p>
        </p:txBody>
      </p:sp>
      <p:pic>
        <p:nvPicPr>
          <p:cNvPr id="46084" name="Picture 4" descr="Image result for barriers to education"/>
          <p:cNvPicPr>
            <a:picLocks noChangeAspect="1" noChangeArrowheads="1"/>
          </p:cNvPicPr>
          <p:nvPr/>
        </p:nvPicPr>
        <p:blipFill>
          <a:blip r:embed="rId2"/>
          <a:srcRect/>
          <a:stretch>
            <a:fillRect/>
          </a:stretch>
        </p:blipFill>
        <p:spPr bwMode="auto">
          <a:xfrm>
            <a:off x="1571604" y="2428868"/>
            <a:ext cx="5857916" cy="2928958"/>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857224" y="4857760"/>
            <a:ext cx="7772400" cy="1362075"/>
          </a:xfrm>
        </p:spPr>
        <p:txBody>
          <a:bodyPr/>
          <a:lstStyle/>
          <a:p>
            <a:r>
              <a:rPr lang="en-IN" dirty="0" smtClean="0">
                <a:solidFill>
                  <a:schemeClr val="tx1"/>
                </a:solidFill>
                <a:latin typeface="AR CENA" pitchFamily="2" charset="0"/>
              </a:rPr>
              <a:t>Of the </a:t>
            </a:r>
            <a:r>
              <a:rPr lang="en-IN" dirty="0" smtClean="0">
                <a:solidFill>
                  <a:srgbClr val="FFFF00"/>
                </a:solidFill>
                <a:latin typeface="AR CENA" pitchFamily="2" charset="0"/>
              </a:rPr>
              <a:t>15 million </a:t>
            </a:r>
            <a:r>
              <a:rPr lang="en-IN" dirty="0" smtClean="0">
                <a:solidFill>
                  <a:schemeClr val="tx1"/>
                </a:solidFill>
                <a:latin typeface="AR CENA" pitchFamily="2" charset="0"/>
              </a:rPr>
              <a:t>child brides in the world </a:t>
            </a:r>
            <a:r>
              <a:rPr lang="en-IN" dirty="0" smtClean="0">
                <a:solidFill>
                  <a:srgbClr val="FFFF00"/>
                </a:solidFill>
                <a:latin typeface="AR CENA" pitchFamily="2" charset="0"/>
              </a:rPr>
              <a:t>one-third</a:t>
            </a:r>
            <a:r>
              <a:rPr lang="en-IN" dirty="0" smtClean="0">
                <a:solidFill>
                  <a:schemeClr val="tx1"/>
                </a:solidFill>
                <a:latin typeface="AR CENA" pitchFamily="2" charset="0"/>
              </a:rPr>
              <a:t> belong to </a:t>
            </a:r>
            <a:r>
              <a:rPr lang="en-IN" dirty="0" err="1" smtClean="0">
                <a:solidFill>
                  <a:schemeClr val="tx1"/>
                </a:solidFill>
                <a:latin typeface="AR CENA" pitchFamily="2" charset="0"/>
              </a:rPr>
              <a:t>india</a:t>
            </a:r>
            <a:endParaRPr lang="en-IN" dirty="0">
              <a:solidFill>
                <a:schemeClr val="tx1"/>
              </a:solidFill>
              <a:latin typeface="AR CENA" pitchFamily="2" charset="0"/>
            </a:endParaRPr>
          </a:p>
        </p:txBody>
      </p:sp>
      <p:sp>
        <p:nvSpPr>
          <p:cNvPr id="4" name="Text Placeholder 3"/>
          <p:cNvSpPr>
            <a:spLocks noGrp="1"/>
          </p:cNvSpPr>
          <p:nvPr>
            <p:ph type="body" idx="1"/>
          </p:nvPr>
        </p:nvSpPr>
        <p:spPr>
          <a:xfrm>
            <a:off x="928662" y="357166"/>
            <a:ext cx="7772400" cy="1500187"/>
          </a:xfrm>
        </p:spPr>
        <p:txBody>
          <a:bodyPr/>
          <a:lstStyle/>
          <a:p>
            <a:r>
              <a:rPr lang="en-IN" sz="9600" dirty="0" smtClean="0">
                <a:latin typeface="AR CENA" pitchFamily="2" charset="0"/>
              </a:rPr>
              <a:t>Child marriage</a:t>
            </a:r>
          </a:p>
        </p:txBody>
      </p:sp>
      <p:pic>
        <p:nvPicPr>
          <p:cNvPr id="45058" name="Picture 2" descr="Image result for child marriage in india"/>
          <p:cNvPicPr>
            <a:picLocks noChangeAspect="1" noChangeArrowheads="1"/>
          </p:cNvPicPr>
          <p:nvPr/>
        </p:nvPicPr>
        <p:blipFill>
          <a:blip r:embed="rId2"/>
          <a:srcRect/>
          <a:stretch>
            <a:fillRect/>
          </a:stretch>
        </p:blipFill>
        <p:spPr bwMode="auto">
          <a:xfrm>
            <a:off x="2357422" y="1857364"/>
            <a:ext cx="4214842" cy="273436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sz="quarter"/>
          </p:nvPr>
        </p:nvSpPr>
        <p:spPr>
          <a:xfrm>
            <a:off x="928662" y="1500174"/>
            <a:ext cx="7772400" cy="1143000"/>
          </a:xfrm>
        </p:spPr>
        <p:txBody>
          <a:bodyPr/>
          <a:lstStyle/>
          <a:p>
            <a:r>
              <a:rPr lang="en-IN" sz="3200" dirty="0" smtClean="0">
                <a:solidFill>
                  <a:schemeClr val="tx1"/>
                </a:solidFill>
                <a:latin typeface="AR CENA" pitchFamily="2" charset="0"/>
              </a:rPr>
              <a:t>Child marriages are arranged by </a:t>
            </a:r>
            <a:r>
              <a:rPr lang="en-IN" sz="3200" dirty="0" err="1" smtClean="0">
                <a:solidFill>
                  <a:schemeClr val="tx1"/>
                </a:solidFill>
                <a:latin typeface="AR CENA" pitchFamily="2" charset="0"/>
              </a:rPr>
              <a:t>parents,without</a:t>
            </a:r>
            <a:r>
              <a:rPr lang="en-IN" sz="3200" dirty="0" smtClean="0">
                <a:solidFill>
                  <a:schemeClr val="tx1"/>
                </a:solidFill>
                <a:latin typeface="AR CENA" pitchFamily="2" charset="0"/>
              </a:rPr>
              <a:t> the consent of the children so in effect girls are given into a </a:t>
            </a:r>
            <a:r>
              <a:rPr lang="en-IN" sz="3200" dirty="0" smtClean="0">
                <a:solidFill>
                  <a:srgbClr val="FFFF00"/>
                </a:solidFill>
                <a:latin typeface="AR CENA" pitchFamily="2" charset="0"/>
              </a:rPr>
              <a:t>physical, </a:t>
            </a:r>
            <a:r>
              <a:rPr lang="en-IN" sz="5400" dirty="0" smtClean="0">
                <a:solidFill>
                  <a:srgbClr val="FFFF00"/>
                </a:solidFill>
                <a:latin typeface="AR CENA" pitchFamily="2" charset="0"/>
              </a:rPr>
              <a:t>economic, psychological and sexual bondage</a:t>
            </a:r>
            <a:endParaRPr lang="en-IN" sz="5400" dirty="0">
              <a:solidFill>
                <a:srgbClr val="FFFF00"/>
              </a:solidFill>
              <a:latin typeface="AR CENA" pitchFamily="2" charset="0"/>
            </a:endParaRPr>
          </a:p>
        </p:txBody>
      </p:sp>
      <p:pic>
        <p:nvPicPr>
          <p:cNvPr id="7" name="Picture 2" descr="Image result for study hall lucknow"/>
          <p:cNvPicPr>
            <a:picLocks noChangeAspect="1" noChangeArrowheads="1"/>
          </p:cNvPicPr>
          <p:nvPr/>
        </p:nvPicPr>
        <p:blipFill>
          <a:blip r:embed="rId2"/>
          <a:srcRect/>
          <a:stretch>
            <a:fillRect/>
          </a:stretch>
        </p:blipFill>
        <p:spPr bwMode="auto">
          <a:xfrm>
            <a:off x="357158" y="3214686"/>
            <a:ext cx="3221129" cy="3214686"/>
          </a:xfrm>
          <a:prstGeom prst="rect">
            <a:avLst/>
          </a:prstGeom>
          <a:noFill/>
        </p:spPr>
      </p:pic>
      <p:pic>
        <p:nvPicPr>
          <p:cNvPr id="53250" name="Picture 2" descr="Image result for study hall lucknow"/>
          <p:cNvPicPr>
            <a:picLocks noChangeAspect="1" noChangeArrowheads="1"/>
          </p:cNvPicPr>
          <p:nvPr/>
        </p:nvPicPr>
        <p:blipFill>
          <a:blip r:embed="rId3"/>
          <a:srcRect/>
          <a:stretch>
            <a:fillRect/>
          </a:stretch>
        </p:blipFill>
        <p:spPr bwMode="auto">
          <a:xfrm>
            <a:off x="6072198" y="3071810"/>
            <a:ext cx="2500330" cy="3442864"/>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57224" y="5000636"/>
            <a:ext cx="7772400" cy="1362075"/>
          </a:xfrm>
        </p:spPr>
        <p:txBody>
          <a:bodyPr/>
          <a:lstStyle/>
          <a:p>
            <a:r>
              <a:rPr lang="en-IN" sz="3600" cap="none" dirty="0" smtClean="0">
                <a:solidFill>
                  <a:schemeClr val="tx1"/>
                </a:solidFill>
                <a:latin typeface="AR CENA" pitchFamily="2" charset="0"/>
              </a:rPr>
              <a:t>Education of girls  is low on the value scale for poor families</a:t>
            </a:r>
            <a:endParaRPr lang="en-IN" sz="3600" cap="none" dirty="0">
              <a:solidFill>
                <a:schemeClr val="tx1"/>
              </a:solidFill>
              <a:latin typeface="AR CENA" pitchFamily="2" charset="0"/>
            </a:endParaRPr>
          </a:p>
        </p:txBody>
      </p:sp>
      <p:sp>
        <p:nvSpPr>
          <p:cNvPr id="7" name="Text Placeholder 6"/>
          <p:cNvSpPr>
            <a:spLocks noGrp="1"/>
          </p:cNvSpPr>
          <p:nvPr>
            <p:ph type="body" idx="1"/>
          </p:nvPr>
        </p:nvSpPr>
        <p:spPr>
          <a:xfrm>
            <a:off x="928662" y="2071678"/>
            <a:ext cx="7772400" cy="1549404"/>
          </a:xfrm>
        </p:spPr>
        <p:txBody>
          <a:bodyPr/>
          <a:lstStyle/>
          <a:p>
            <a:r>
              <a:rPr lang="en-IN" sz="6600" dirty="0" smtClean="0">
                <a:latin typeface="AR CENA" pitchFamily="2" charset="0"/>
              </a:rPr>
              <a:t>Another barrier to education is </a:t>
            </a:r>
            <a:r>
              <a:rPr lang="en-IN" sz="6600" dirty="0" smtClean="0">
                <a:solidFill>
                  <a:srgbClr val="FFFF00"/>
                </a:solidFill>
                <a:latin typeface="AR CENA" pitchFamily="2" charset="0"/>
              </a:rPr>
              <a:t>poverty and gender</a:t>
            </a:r>
            <a:endParaRPr lang="en-IN" sz="6600" dirty="0">
              <a:solidFill>
                <a:srgbClr val="FFFF00"/>
              </a:solidFill>
              <a:latin typeface="AR CENA" pitchFamily="2" charset="0"/>
            </a:endParaRPr>
          </a:p>
        </p:txBody>
      </p:sp>
      <p:pic>
        <p:nvPicPr>
          <p:cNvPr id="52226" name="Picture 2" descr="Image result for poverty"/>
          <p:cNvPicPr>
            <a:picLocks noChangeAspect="1" noChangeArrowheads="1"/>
          </p:cNvPicPr>
          <p:nvPr/>
        </p:nvPicPr>
        <p:blipFill>
          <a:blip r:embed="rId2"/>
          <a:srcRect/>
          <a:stretch>
            <a:fillRect/>
          </a:stretch>
        </p:blipFill>
        <p:spPr bwMode="auto">
          <a:xfrm>
            <a:off x="3357554" y="3000372"/>
            <a:ext cx="4171958" cy="2085979"/>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IN" sz="7200" dirty="0" smtClean="0">
                <a:solidFill>
                  <a:schemeClr val="tx1"/>
                </a:solidFill>
                <a:latin typeface="AR CENA" pitchFamily="2" charset="0"/>
              </a:rPr>
              <a:t>Drop out or </a:t>
            </a:r>
            <a:r>
              <a:rPr lang="en-IN" sz="7200" dirty="0" smtClean="0">
                <a:solidFill>
                  <a:srgbClr val="FFFF00"/>
                </a:solidFill>
                <a:latin typeface="AR CENA" pitchFamily="2" charset="0"/>
              </a:rPr>
              <a:t>push out</a:t>
            </a:r>
            <a:endParaRPr lang="en-IN" sz="7200" dirty="0">
              <a:solidFill>
                <a:srgbClr val="FFFF00"/>
              </a:solidFill>
              <a:latin typeface="AR CENA" pitchFamily="2" charset="0"/>
            </a:endParaRPr>
          </a:p>
        </p:txBody>
      </p:sp>
      <p:sp>
        <p:nvSpPr>
          <p:cNvPr id="6" name="Content Placeholder 5"/>
          <p:cNvSpPr>
            <a:spLocks noGrp="1"/>
          </p:cNvSpPr>
          <p:nvPr>
            <p:ph idx="1"/>
          </p:nvPr>
        </p:nvSpPr>
        <p:spPr/>
        <p:txBody>
          <a:bodyPr/>
          <a:lstStyle/>
          <a:p>
            <a:r>
              <a:rPr lang="en-IN" dirty="0" smtClean="0">
                <a:latin typeface="AR CENA" pitchFamily="2" charset="0"/>
              </a:rPr>
              <a:t>Schools do nothing to keep them in.</a:t>
            </a:r>
          </a:p>
          <a:p>
            <a:r>
              <a:rPr lang="en-IN" dirty="0" smtClean="0">
                <a:latin typeface="AR CENA" pitchFamily="2" charset="0"/>
              </a:rPr>
              <a:t>School environment is seen as unsafe and unfriendly, and the teachers too convey their low expectations from a girl child.</a:t>
            </a:r>
          </a:p>
          <a:p>
            <a:pPr>
              <a:buNone/>
            </a:pPr>
            <a:endParaRPr lang="en-IN" dirty="0"/>
          </a:p>
        </p:txBody>
      </p:sp>
      <p:pic>
        <p:nvPicPr>
          <p:cNvPr id="51206" name="Picture 6" descr="Image result for poverty"/>
          <p:cNvPicPr>
            <a:picLocks noChangeAspect="1" noChangeArrowheads="1"/>
          </p:cNvPicPr>
          <p:nvPr/>
        </p:nvPicPr>
        <p:blipFill>
          <a:blip r:embed="rId2"/>
          <a:srcRect/>
          <a:stretch>
            <a:fillRect/>
          </a:stretch>
        </p:blipFill>
        <p:spPr bwMode="auto">
          <a:xfrm>
            <a:off x="3929058" y="4357694"/>
            <a:ext cx="4286280" cy="2044225"/>
          </a:xfrm>
          <a:prstGeom prst="rect">
            <a:avLst/>
          </a:prstGeom>
          <a:noFill/>
        </p:spPr>
      </p:pic>
      <p:pic>
        <p:nvPicPr>
          <p:cNvPr id="51208" name="Picture 8" descr="Image result for right to education"/>
          <p:cNvPicPr>
            <a:picLocks noChangeAspect="1" noChangeArrowheads="1"/>
          </p:cNvPicPr>
          <p:nvPr/>
        </p:nvPicPr>
        <p:blipFill>
          <a:blip r:embed="rId3"/>
          <a:srcRect r="37699" b="-7144"/>
          <a:stretch>
            <a:fillRect/>
          </a:stretch>
        </p:blipFill>
        <p:spPr bwMode="auto">
          <a:xfrm>
            <a:off x="1428728" y="4398908"/>
            <a:ext cx="2214578" cy="195905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42910" y="1142984"/>
            <a:ext cx="7772400" cy="1143000"/>
          </a:xfrm>
        </p:spPr>
        <p:txBody>
          <a:bodyPr/>
          <a:lstStyle/>
          <a:p>
            <a:r>
              <a:rPr lang="en-IN" sz="7200" dirty="0" smtClean="0">
                <a:solidFill>
                  <a:schemeClr val="tx1"/>
                </a:solidFill>
                <a:latin typeface="AR CENA" pitchFamily="2" charset="0"/>
              </a:rPr>
              <a:t>The promise of girl education</a:t>
            </a:r>
            <a:endParaRPr lang="en-IN" sz="7200" dirty="0">
              <a:solidFill>
                <a:schemeClr val="tx1"/>
              </a:solidFill>
              <a:latin typeface="AR CENA" pitchFamily="2" charset="0"/>
            </a:endParaRPr>
          </a:p>
        </p:txBody>
      </p:sp>
      <p:pic>
        <p:nvPicPr>
          <p:cNvPr id="6" name="Picture 2" descr="Image result for safety of girls"/>
          <p:cNvPicPr>
            <a:picLocks noChangeAspect="1" noChangeArrowheads="1"/>
          </p:cNvPicPr>
          <p:nvPr/>
        </p:nvPicPr>
        <p:blipFill>
          <a:blip r:embed="rId2"/>
          <a:srcRect/>
          <a:stretch>
            <a:fillRect/>
          </a:stretch>
        </p:blipFill>
        <p:spPr bwMode="auto">
          <a:xfrm>
            <a:off x="2786050" y="3286124"/>
            <a:ext cx="3286133" cy="3286133"/>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1357298"/>
            <a:ext cx="7772400" cy="1143000"/>
          </a:xfrm>
        </p:spPr>
        <p:txBody>
          <a:bodyPr/>
          <a:lstStyle/>
          <a:p>
            <a:r>
              <a:rPr lang="en-IN" sz="5400" dirty="0" smtClean="0">
                <a:solidFill>
                  <a:schemeClr val="tx1"/>
                </a:solidFill>
                <a:latin typeface="AR CENA" pitchFamily="2" charset="0"/>
              </a:rPr>
              <a:t>The world discourse around girls education is driven largely by the </a:t>
            </a:r>
            <a:r>
              <a:rPr lang="en-IN" sz="5400" dirty="0" smtClean="0">
                <a:solidFill>
                  <a:srgbClr val="FFFF00"/>
                </a:solidFill>
                <a:latin typeface="AR CENA" pitchFamily="2" charset="0"/>
              </a:rPr>
              <a:t>efficiency argument </a:t>
            </a:r>
            <a:r>
              <a:rPr lang="en-IN" sz="5400" dirty="0" smtClean="0">
                <a:solidFill>
                  <a:schemeClr val="tx1"/>
                </a:solidFill>
                <a:latin typeface="AR CENA" pitchFamily="2" charset="0"/>
              </a:rPr>
              <a:t>rather than the </a:t>
            </a:r>
            <a:r>
              <a:rPr lang="en-IN" sz="5400" dirty="0" smtClean="0">
                <a:solidFill>
                  <a:srgbClr val="FFFF00"/>
                </a:solidFill>
                <a:latin typeface="AR CENA" pitchFamily="2" charset="0"/>
              </a:rPr>
              <a:t>right based one</a:t>
            </a:r>
            <a:endParaRPr lang="en-IN" sz="5400" dirty="0">
              <a:solidFill>
                <a:srgbClr val="FFFF00"/>
              </a:solidFill>
              <a:latin typeface="AR CENA" pitchFamily="2" charset="0"/>
            </a:endParaRPr>
          </a:p>
        </p:txBody>
      </p:sp>
      <p:pic>
        <p:nvPicPr>
          <p:cNvPr id="60418" name="Picture 2" descr="Image result for study hall prerna school"/>
          <p:cNvPicPr>
            <a:picLocks noChangeAspect="1" noChangeArrowheads="1"/>
          </p:cNvPicPr>
          <p:nvPr/>
        </p:nvPicPr>
        <p:blipFill>
          <a:blip r:embed="rId2"/>
          <a:srcRect/>
          <a:stretch>
            <a:fillRect/>
          </a:stretch>
        </p:blipFill>
        <p:spPr bwMode="auto">
          <a:xfrm>
            <a:off x="1000100" y="4143380"/>
            <a:ext cx="4706336" cy="2482632"/>
          </a:xfrm>
          <a:prstGeom prst="rect">
            <a:avLst/>
          </a:prstGeom>
          <a:noFill/>
        </p:spPr>
      </p:pic>
      <p:pic>
        <p:nvPicPr>
          <p:cNvPr id="60420" name="Picture 4" descr="Image result for right to education"/>
          <p:cNvPicPr>
            <a:picLocks noChangeAspect="1" noChangeArrowheads="1"/>
          </p:cNvPicPr>
          <p:nvPr/>
        </p:nvPicPr>
        <p:blipFill>
          <a:blip r:embed="rId3"/>
          <a:srcRect/>
          <a:stretch>
            <a:fillRect/>
          </a:stretch>
        </p:blipFill>
        <p:spPr bwMode="auto">
          <a:xfrm>
            <a:off x="5715008" y="4214818"/>
            <a:ext cx="1924050" cy="238125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3571876"/>
            <a:ext cx="7772400" cy="1143000"/>
          </a:xfrm>
        </p:spPr>
        <p:txBody>
          <a:bodyPr/>
          <a:lstStyle/>
          <a:p>
            <a:r>
              <a:rPr lang="en-IN" sz="4800" dirty="0" smtClean="0">
                <a:solidFill>
                  <a:schemeClr val="tx1"/>
                </a:solidFill>
                <a:latin typeface="AR CENA" pitchFamily="2" charset="0"/>
              </a:rPr>
              <a:t>The central contention of this book is that educating girls is important for the simple reason that it is the </a:t>
            </a:r>
            <a:r>
              <a:rPr lang="en-IN" sz="4800" dirty="0" smtClean="0">
                <a:solidFill>
                  <a:srgbClr val="FFFF00"/>
                </a:solidFill>
                <a:latin typeface="AR CENA" pitchFamily="2" charset="0"/>
              </a:rPr>
              <a:t>girls right </a:t>
            </a:r>
            <a:r>
              <a:rPr lang="en-IN" sz="4800" dirty="0" smtClean="0">
                <a:solidFill>
                  <a:schemeClr val="tx1"/>
                </a:solidFill>
                <a:latin typeface="AR CENA" pitchFamily="2" charset="0"/>
              </a:rPr>
              <a:t>to be educated</a:t>
            </a:r>
            <a:r>
              <a:rPr lang="en-IN" sz="4800" dirty="0" smtClean="0">
                <a:solidFill>
                  <a:srgbClr val="FFFF00"/>
                </a:solidFill>
                <a:latin typeface="AR CENA" pitchFamily="2" charset="0"/>
              </a:rPr>
              <a:t> </a:t>
            </a:r>
            <a:r>
              <a:rPr lang="en-IN" sz="4800" dirty="0" smtClean="0">
                <a:solidFill>
                  <a:schemeClr val="tx1"/>
                </a:solidFill>
                <a:latin typeface="AR CENA" pitchFamily="2" charset="0"/>
              </a:rPr>
              <a:t>and not just because the society benefits. </a:t>
            </a:r>
            <a:br>
              <a:rPr lang="en-IN" sz="4800" dirty="0" smtClean="0">
                <a:solidFill>
                  <a:schemeClr val="tx1"/>
                </a:solidFill>
                <a:latin typeface="AR CENA" pitchFamily="2" charset="0"/>
              </a:rPr>
            </a:br>
            <a:r>
              <a:rPr lang="en-IN" sz="4800" dirty="0" smtClean="0">
                <a:solidFill>
                  <a:schemeClr val="tx1"/>
                </a:solidFill>
                <a:latin typeface="AR CENA" pitchFamily="2" charset="0"/>
              </a:rPr>
              <a:t/>
            </a:r>
            <a:br>
              <a:rPr lang="en-IN" sz="4800" dirty="0" smtClean="0">
                <a:solidFill>
                  <a:schemeClr val="tx1"/>
                </a:solidFill>
                <a:latin typeface="AR CENA" pitchFamily="2" charset="0"/>
              </a:rPr>
            </a:br>
            <a:r>
              <a:rPr lang="en-IN" sz="4800" dirty="0" smtClean="0">
                <a:solidFill>
                  <a:schemeClr val="tx1"/>
                </a:solidFill>
                <a:latin typeface="AR CENA" pitchFamily="2" charset="0"/>
              </a:rPr>
              <a:t/>
            </a:r>
            <a:br>
              <a:rPr lang="en-IN" sz="4800" dirty="0" smtClean="0">
                <a:solidFill>
                  <a:schemeClr val="tx1"/>
                </a:solidFill>
                <a:latin typeface="AR CENA" pitchFamily="2" charset="0"/>
              </a:rPr>
            </a:br>
            <a:r>
              <a:rPr lang="en-IN" sz="4800" dirty="0" smtClean="0">
                <a:solidFill>
                  <a:schemeClr val="tx1"/>
                </a:solidFill>
                <a:latin typeface="AR CENA" pitchFamily="2" charset="0"/>
              </a:rPr>
              <a:t/>
            </a:r>
            <a:br>
              <a:rPr lang="en-IN" sz="4800" dirty="0" smtClean="0">
                <a:solidFill>
                  <a:schemeClr val="tx1"/>
                </a:solidFill>
                <a:latin typeface="AR CENA" pitchFamily="2" charset="0"/>
              </a:rPr>
            </a:br>
            <a:endParaRPr lang="en-IN" sz="4800" dirty="0">
              <a:solidFill>
                <a:schemeClr val="tx1"/>
              </a:solidFill>
              <a:latin typeface="AR CENA" pitchFamily="2" charset="0"/>
            </a:endParaRPr>
          </a:p>
        </p:txBody>
      </p:sp>
      <p:pic>
        <p:nvPicPr>
          <p:cNvPr id="59398" name="Picture 6" descr="Image result for study hall prerna school "/>
          <p:cNvPicPr>
            <a:picLocks noChangeAspect="1" noChangeArrowheads="1"/>
          </p:cNvPicPr>
          <p:nvPr/>
        </p:nvPicPr>
        <p:blipFill>
          <a:blip r:embed="rId2"/>
          <a:srcRect/>
          <a:stretch>
            <a:fillRect/>
          </a:stretch>
        </p:blipFill>
        <p:spPr bwMode="auto">
          <a:xfrm>
            <a:off x="3571868" y="4643446"/>
            <a:ext cx="2390775" cy="1914525"/>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0100" y="1285860"/>
            <a:ext cx="7772400" cy="1143000"/>
          </a:xfrm>
        </p:spPr>
        <p:txBody>
          <a:bodyPr/>
          <a:lstStyle/>
          <a:p>
            <a:r>
              <a:rPr lang="en-IN" sz="8000" dirty="0" smtClean="0">
                <a:solidFill>
                  <a:schemeClr val="tx1"/>
                </a:solidFill>
                <a:latin typeface="AR CENA" pitchFamily="2" charset="0"/>
              </a:rPr>
              <a:t>Education, empowerment and gender equality</a:t>
            </a:r>
            <a:endParaRPr lang="en-IN" sz="8000" dirty="0">
              <a:solidFill>
                <a:schemeClr val="tx1"/>
              </a:solidFill>
              <a:latin typeface="AR CENA" pitchFamily="2" charset="0"/>
            </a:endParaRPr>
          </a:p>
        </p:txBody>
      </p:sp>
      <p:pic>
        <p:nvPicPr>
          <p:cNvPr id="8194" name="Picture 2" descr="Image result for prerna school lucknow"/>
          <p:cNvPicPr>
            <a:picLocks noChangeAspect="1" noChangeArrowheads="1"/>
          </p:cNvPicPr>
          <p:nvPr/>
        </p:nvPicPr>
        <p:blipFill>
          <a:blip r:embed="rId2"/>
          <a:srcRect/>
          <a:stretch>
            <a:fillRect/>
          </a:stretch>
        </p:blipFill>
        <p:spPr bwMode="auto">
          <a:xfrm>
            <a:off x="2500298" y="3857628"/>
            <a:ext cx="4587217" cy="258128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714348" y="500042"/>
            <a:ext cx="7772400" cy="1143000"/>
          </a:xfrm>
        </p:spPr>
        <p:txBody>
          <a:bodyPr/>
          <a:lstStyle/>
          <a:p>
            <a:r>
              <a:rPr lang="en-IN" sz="7200" dirty="0" smtClean="0">
                <a:solidFill>
                  <a:srgbClr val="FFFF00"/>
                </a:solidFill>
                <a:latin typeface="AR CENA" pitchFamily="2" charset="0"/>
              </a:rPr>
              <a:t>EMPOWERMENT</a:t>
            </a:r>
            <a:endParaRPr lang="en-IN" sz="7200" dirty="0">
              <a:solidFill>
                <a:srgbClr val="FFFF00"/>
              </a:solidFill>
              <a:latin typeface="AR CENA" pitchFamily="2" charset="0"/>
            </a:endParaRPr>
          </a:p>
        </p:txBody>
      </p:sp>
      <p:sp>
        <p:nvSpPr>
          <p:cNvPr id="3" name="Subtitle 2"/>
          <p:cNvSpPr>
            <a:spLocks noGrp="1"/>
          </p:cNvSpPr>
          <p:nvPr>
            <p:ph type="subTitle" sz="quarter" idx="1"/>
          </p:nvPr>
        </p:nvSpPr>
        <p:spPr>
          <a:xfrm>
            <a:off x="214282" y="1571612"/>
            <a:ext cx="8572560" cy="1714512"/>
          </a:xfrm>
        </p:spPr>
        <p:txBody>
          <a:bodyPr/>
          <a:lstStyle/>
          <a:p>
            <a:r>
              <a:rPr lang="en-IN" sz="5400" dirty="0" smtClean="0">
                <a:latin typeface="AR CENA" pitchFamily="2" charset="0"/>
              </a:rPr>
              <a:t>Dr. </a:t>
            </a:r>
            <a:r>
              <a:rPr lang="en-IN" sz="5400" dirty="0" err="1" smtClean="0">
                <a:latin typeface="AR CENA" pitchFamily="2" charset="0"/>
              </a:rPr>
              <a:t>Sahani</a:t>
            </a:r>
            <a:r>
              <a:rPr lang="en-IN" sz="5400" dirty="0" smtClean="0">
                <a:latin typeface="AR CENA" pitchFamily="2" charset="0"/>
              </a:rPr>
              <a:t> defines it as a process of developing feminist consciousness, which involves gaining a critical understanding of one’s political and social reality</a:t>
            </a:r>
            <a:endParaRPr lang="en-IN" sz="5400" dirty="0">
              <a:latin typeface="AR CENA" pitchFamily="2"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5786" y="428604"/>
            <a:ext cx="7772400" cy="1362075"/>
          </a:xfrm>
        </p:spPr>
        <p:txBody>
          <a:bodyPr/>
          <a:lstStyle/>
          <a:p>
            <a:r>
              <a:rPr lang="en-IN" sz="5400" dirty="0" smtClean="0">
                <a:solidFill>
                  <a:schemeClr val="tx1"/>
                </a:solidFill>
                <a:latin typeface="AR CENA" pitchFamily="2" charset="0"/>
              </a:rPr>
              <a:t>Empowerment and Education</a:t>
            </a:r>
            <a:endParaRPr lang="en-IN" sz="5400" dirty="0">
              <a:solidFill>
                <a:schemeClr val="tx1"/>
              </a:solidFill>
              <a:latin typeface="AR CENA" pitchFamily="2" charset="0"/>
            </a:endParaRPr>
          </a:p>
        </p:txBody>
      </p:sp>
      <p:sp>
        <p:nvSpPr>
          <p:cNvPr id="3" name="Text Placeholder 2"/>
          <p:cNvSpPr>
            <a:spLocks noGrp="1"/>
          </p:cNvSpPr>
          <p:nvPr>
            <p:ph type="body" idx="1"/>
          </p:nvPr>
        </p:nvSpPr>
        <p:spPr>
          <a:xfrm>
            <a:off x="714348" y="4643446"/>
            <a:ext cx="7772400" cy="1500187"/>
          </a:xfrm>
        </p:spPr>
        <p:txBody>
          <a:bodyPr/>
          <a:lstStyle/>
          <a:p>
            <a:r>
              <a:rPr lang="en-IN" sz="7200" dirty="0" smtClean="0">
                <a:solidFill>
                  <a:srgbClr val="FFC000"/>
                </a:solidFill>
                <a:latin typeface="AR CENA" pitchFamily="2" charset="0"/>
              </a:rPr>
              <a:t>Necessary </a:t>
            </a:r>
            <a:r>
              <a:rPr lang="en-IN" sz="7200" dirty="0" smtClean="0">
                <a:solidFill>
                  <a:srgbClr val="FFC000"/>
                </a:solidFill>
                <a:latin typeface="AR CENA" pitchFamily="2" charset="0"/>
              </a:rPr>
              <a:t>correlation</a:t>
            </a:r>
            <a:r>
              <a:rPr lang="en-IN" sz="7200" dirty="0" smtClean="0">
                <a:solidFill>
                  <a:srgbClr val="FFC000"/>
                </a:solidFill>
                <a:latin typeface="AR CENA" pitchFamily="2" charset="0"/>
              </a:rPr>
              <a:t>?</a:t>
            </a:r>
            <a:endParaRPr lang="en-IN" sz="7200" dirty="0">
              <a:solidFill>
                <a:srgbClr val="FFC000"/>
              </a:solidFill>
              <a:latin typeface="AR CENA" pitchFamily="2" charset="0"/>
            </a:endParaRPr>
          </a:p>
        </p:txBody>
      </p:sp>
      <p:pic>
        <p:nvPicPr>
          <p:cNvPr id="6146" name="Picture 2" descr="Image result for prerna school lucknow"/>
          <p:cNvPicPr>
            <a:picLocks noChangeAspect="1" noChangeArrowheads="1"/>
          </p:cNvPicPr>
          <p:nvPr/>
        </p:nvPicPr>
        <p:blipFill>
          <a:blip r:embed="rId2"/>
          <a:srcRect/>
          <a:stretch>
            <a:fillRect/>
          </a:stretch>
        </p:blipFill>
        <p:spPr bwMode="auto">
          <a:xfrm>
            <a:off x="2643174" y="2103286"/>
            <a:ext cx="4143404" cy="2697683"/>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642910" y="285728"/>
            <a:ext cx="7772400" cy="1143000"/>
          </a:xfrm>
        </p:spPr>
        <p:txBody>
          <a:bodyPr/>
          <a:lstStyle/>
          <a:p>
            <a:r>
              <a:rPr lang="en-IN" sz="6000" dirty="0" smtClean="0">
                <a:solidFill>
                  <a:srgbClr val="FFC000"/>
                </a:solidFill>
                <a:latin typeface="AR CENA" pitchFamily="2" charset="0"/>
              </a:rPr>
              <a:t>Education empowers only if </a:t>
            </a:r>
            <a:endParaRPr lang="en-IN" sz="6000" dirty="0">
              <a:solidFill>
                <a:srgbClr val="FFC000"/>
              </a:solidFill>
              <a:latin typeface="AR CENA" pitchFamily="2" charset="0"/>
            </a:endParaRPr>
          </a:p>
        </p:txBody>
      </p:sp>
      <p:sp>
        <p:nvSpPr>
          <p:cNvPr id="3" name="Subtitle 2"/>
          <p:cNvSpPr>
            <a:spLocks noGrp="1"/>
          </p:cNvSpPr>
          <p:nvPr>
            <p:ph type="subTitle" sz="quarter" idx="1"/>
          </p:nvPr>
        </p:nvSpPr>
        <p:spPr>
          <a:xfrm>
            <a:off x="1071538" y="1357298"/>
            <a:ext cx="6400800" cy="2324104"/>
          </a:xfrm>
        </p:spPr>
        <p:txBody>
          <a:bodyPr/>
          <a:lstStyle/>
          <a:p>
            <a:r>
              <a:rPr lang="en-IN" sz="4000" dirty="0" smtClean="0">
                <a:latin typeface="AR CENA" pitchFamily="2" charset="0"/>
              </a:rPr>
              <a:t>It builds women’s self confidence,</a:t>
            </a:r>
          </a:p>
          <a:p>
            <a:r>
              <a:rPr lang="en-IN" sz="4000" dirty="0" smtClean="0">
                <a:latin typeface="AR CENA" pitchFamily="2" charset="0"/>
              </a:rPr>
              <a:t>Improves her position in the society and</a:t>
            </a:r>
          </a:p>
          <a:p>
            <a:r>
              <a:rPr lang="en-IN" sz="4000" dirty="0" smtClean="0">
                <a:latin typeface="AR CENA" pitchFamily="2" charset="0"/>
              </a:rPr>
              <a:t>Challenges inequalities.</a:t>
            </a:r>
          </a:p>
          <a:p>
            <a:endParaRPr lang="en-IN" dirty="0"/>
          </a:p>
        </p:txBody>
      </p:sp>
      <p:pic>
        <p:nvPicPr>
          <p:cNvPr id="5128" name="Picture 8" descr="Image result for prerna school lucknow"/>
          <p:cNvPicPr>
            <a:picLocks noChangeAspect="1" noChangeArrowheads="1"/>
          </p:cNvPicPr>
          <p:nvPr/>
        </p:nvPicPr>
        <p:blipFill>
          <a:blip r:embed="rId2"/>
          <a:srcRect/>
          <a:stretch>
            <a:fillRect/>
          </a:stretch>
        </p:blipFill>
        <p:spPr bwMode="auto">
          <a:xfrm>
            <a:off x="2143108" y="4429132"/>
            <a:ext cx="4352925" cy="2181226"/>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85786" y="2571744"/>
            <a:ext cx="7772400" cy="1362075"/>
          </a:xfrm>
        </p:spPr>
        <p:txBody>
          <a:bodyPr/>
          <a:lstStyle/>
          <a:p>
            <a:r>
              <a:rPr lang="en-IN" sz="4800" dirty="0" smtClean="0">
                <a:latin typeface="AR CENA" pitchFamily="2" charset="0"/>
              </a:rPr>
              <a:t>curricular content,</a:t>
            </a:r>
            <a:br>
              <a:rPr lang="en-IN" sz="4800" dirty="0" smtClean="0">
                <a:latin typeface="AR CENA" pitchFamily="2" charset="0"/>
              </a:rPr>
            </a:br>
            <a:r>
              <a:rPr lang="en-IN" sz="4800" dirty="0" smtClean="0">
                <a:latin typeface="AR CENA" pitchFamily="2" charset="0"/>
              </a:rPr>
              <a:t/>
            </a:r>
            <a:br>
              <a:rPr lang="en-IN" sz="4800" dirty="0" smtClean="0">
                <a:latin typeface="AR CENA" pitchFamily="2" charset="0"/>
              </a:rPr>
            </a:br>
            <a:r>
              <a:rPr lang="en-IN" sz="4800" dirty="0" smtClean="0">
                <a:latin typeface="AR CENA" pitchFamily="2" charset="0"/>
              </a:rPr>
              <a:t>Pedagogical practices and</a:t>
            </a:r>
            <a:br>
              <a:rPr lang="en-IN" sz="4800" dirty="0" smtClean="0">
                <a:latin typeface="AR CENA" pitchFamily="2" charset="0"/>
              </a:rPr>
            </a:br>
            <a:r>
              <a:rPr lang="en-IN" sz="4800" dirty="0" smtClean="0">
                <a:latin typeface="AR CENA" pitchFamily="2" charset="0"/>
              </a:rPr>
              <a:t/>
            </a:r>
            <a:br>
              <a:rPr lang="en-IN" sz="4800" dirty="0" smtClean="0">
                <a:latin typeface="AR CENA" pitchFamily="2" charset="0"/>
              </a:rPr>
            </a:br>
            <a:r>
              <a:rPr lang="en-IN" sz="4800" dirty="0" smtClean="0">
                <a:latin typeface="AR CENA" pitchFamily="2" charset="0"/>
              </a:rPr>
              <a:t>Organizational structures</a:t>
            </a:r>
            <a:endParaRPr lang="en-IN" sz="4800" dirty="0">
              <a:latin typeface="AR CENA" pitchFamily="2" charset="0"/>
            </a:endParaRPr>
          </a:p>
        </p:txBody>
      </p:sp>
      <p:sp>
        <p:nvSpPr>
          <p:cNvPr id="4" name="Text Placeholder 3"/>
          <p:cNvSpPr>
            <a:spLocks noGrp="1"/>
          </p:cNvSpPr>
          <p:nvPr>
            <p:ph type="body" idx="1"/>
          </p:nvPr>
        </p:nvSpPr>
        <p:spPr>
          <a:xfrm>
            <a:off x="785786" y="857232"/>
            <a:ext cx="7772400" cy="1500187"/>
          </a:xfrm>
        </p:spPr>
        <p:txBody>
          <a:bodyPr/>
          <a:lstStyle/>
          <a:p>
            <a:r>
              <a:rPr lang="en-IN" sz="4400" dirty="0" smtClean="0">
                <a:solidFill>
                  <a:srgbClr val="FFC000"/>
                </a:solidFill>
                <a:latin typeface="AR CENA" pitchFamily="2" charset="0"/>
              </a:rPr>
              <a:t>This requires relevant changes in the </a:t>
            </a:r>
          </a:p>
          <a:p>
            <a:endParaRPr lang="en-IN" dirty="0" smtClean="0"/>
          </a:p>
          <a:p>
            <a:endParaRPr lang="en-IN"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sz="quarter"/>
          </p:nvPr>
        </p:nvSpPr>
        <p:spPr>
          <a:xfrm>
            <a:off x="571472" y="285728"/>
            <a:ext cx="7772400" cy="1143000"/>
          </a:xfrm>
        </p:spPr>
        <p:txBody>
          <a:bodyPr/>
          <a:lstStyle/>
          <a:p>
            <a:r>
              <a:rPr lang="en-IN" sz="6600" dirty="0" smtClean="0">
                <a:latin typeface="AR CENA" pitchFamily="2" charset="0"/>
              </a:rPr>
              <a:t>An empowering education</a:t>
            </a:r>
            <a:endParaRPr lang="en-IN" sz="6600" dirty="0">
              <a:latin typeface="AR CENA" pitchFamily="2" charset="0"/>
            </a:endParaRPr>
          </a:p>
        </p:txBody>
      </p:sp>
      <p:sp>
        <p:nvSpPr>
          <p:cNvPr id="3" name="Subtitle 2"/>
          <p:cNvSpPr>
            <a:spLocks noGrp="1"/>
          </p:cNvSpPr>
          <p:nvPr>
            <p:ph type="subTitle" sz="quarter" idx="1"/>
          </p:nvPr>
        </p:nvSpPr>
        <p:spPr>
          <a:xfrm>
            <a:off x="1214414" y="1142984"/>
            <a:ext cx="6400800" cy="1752600"/>
          </a:xfrm>
        </p:spPr>
        <p:txBody>
          <a:bodyPr/>
          <a:lstStyle/>
          <a:p>
            <a:r>
              <a:rPr lang="en-IN" sz="7200" dirty="0" smtClean="0">
                <a:solidFill>
                  <a:srgbClr val="FFC000"/>
                </a:solidFill>
                <a:latin typeface="AR CENA" pitchFamily="2" charset="0"/>
              </a:rPr>
              <a:t>PRERNA</a:t>
            </a:r>
          </a:p>
          <a:p>
            <a:endParaRPr lang="en-IN" sz="7200" dirty="0" smtClean="0">
              <a:solidFill>
                <a:srgbClr val="FFC000"/>
              </a:solidFill>
              <a:latin typeface="AR CENA" pitchFamily="2" charset="0"/>
            </a:endParaRPr>
          </a:p>
          <a:p>
            <a:endParaRPr lang="en-IN" sz="6600" dirty="0" smtClean="0">
              <a:solidFill>
                <a:srgbClr val="FFC000"/>
              </a:solidFill>
              <a:latin typeface="AR CENA" pitchFamily="2" charset="0"/>
            </a:endParaRPr>
          </a:p>
          <a:p>
            <a:r>
              <a:rPr lang="en-IN" sz="6600" dirty="0" smtClean="0">
                <a:solidFill>
                  <a:srgbClr val="FFC000"/>
                </a:solidFill>
                <a:latin typeface="AR CENA" pitchFamily="2" charset="0"/>
              </a:rPr>
              <a:t>Transforming </a:t>
            </a:r>
            <a:r>
              <a:rPr lang="en-IN" sz="6600" dirty="0" smtClean="0">
                <a:solidFill>
                  <a:srgbClr val="FFC000"/>
                </a:solidFill>
                <a:latin typeface="AR CENA" pitchFamily="2" charset="0"/>
              </a:rPr>
              <a:t>girls lives</a:t>
            </a:r>
            <a:endParaRPr lang="en-IN" sz="6600" dirty="0">
              <a:solidFill>
                <a:srgbClr val="FFC000"/>
              </a:solidFill>
              <a:latin typeface="AR CENA" pitchFamily="2" charset="0"/>
            </a:endParaRPr>
          </a:p>
        </p:txBody>
      </p:sp>
      <p:pic>
        <p:nvPicPr>
          <p:cNvPr id="3074" name="Picture 2" descr="Image result for prerna school lucknow"/>
          <p:cNvPicPr>
            <a:picLocks noChangeAspect="1" noChangeArrowheads="1"/>
          </p:cNvPicPr>
          <p:nvPr/>
        </p:nvPicPr>
        <p:blipFill>
          <a:blip r:embed="rId2"/>
          <a:srcRect/>
          <a:stretch>
            <a:fillRect/>
          </a:stretch>
        </p:blipFill>
        <p:spPr bwMode="auto">
          <a:xfrm>
            <a:off x="1857357" y="2428867"/>
            <a:ext cx="5008124" cy="2813929"/>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857232"/>
            <a:ext cx="3008313" cy="584182"/>
          </a:xfrm>
        </p:spPr>
        <p:txBody>
          <a:bodyPr/>
          <a:lstStyle/>
          <a:p>
            <a:r>
              <a:rPr lang="en-IN" sz="7200" dirty="0" err="1" smtClean="0">
                <a:latin typeface="AR CENA" pitchFamily="2" charset="0"/>
              </a:rPr>
              <a:t>Prerna</a:t>
            </a:r>
            <a:endParaRPr lang="en-IN" sz="7200" dirty="0">
              <a:latin typeface="AR CENA" pitchFamily="2" charset="0"/>
            </a:endParaRPr>
          </a:p>
        </p:txBody>
      </p:sp>
      <p:sp>
        <p:nvSpPr>
          <p:cNvPr id="6" name="Text Placeholder 5"/>
          <p:cNvSpPr>
            <a:spLocks noGrp="1"/>
          </p:cNvSpPr>
          <p:nvPr>
            <p:ph type="body" sz="half" idx="2"/>
          </p:nvPr>
        </p:nvSpPr>
        <p:spPr>
          <a:xfrm>
            <a:off x="457200" y="1446193"/>
            <a:ext cx="8686800" cy="5411807"/>
          </a:xfrm>
        </p:spPr>
        <p:txBody>
          <a:bodyPr/>
          <a:lstStyle/>
          <a:p>
            <a:pPr>
              <a:spcBef>
                <a:spcPts val="0"/>
              </a:spcBef>
            </a:pPr>
            <a:r>
              <a:rPr lang="en-IN" sz="4000" dirty="0" smtClean="0">
                <a:solidFill>
                  <a:srgbClr val="FFC000"/>
                </a:solidFill>
                <a:latin typeface="AR CENA" pitchFamily="2" charset="0"/>
              </a:rPr>
              <a:t>Welcomes the girl students</a:t>
            </a:r>
          </a:p>
          <a:p>
            <a:pPr>
              <a:spcBef>
                <a:spcPts val="0"/>
              </a:spcBef>
            </a:pPr>
            <a:r>
              <a:rPr lang="en-IN" sz="4000" dirty="0" smtClean="0">
                <a:solidFill>
                  <a:srgbClr val="FFC000"/>
                </a:solidFill>
                <a:latin typeface="AR CENA" pitchFamily="2" charset="0"/>
              </a:rPr>
              <a:t>Looks at their lives closely</a:t>
            </a:r>
          </a:p>
          <a:p>
            <a:pPr>
              <a:spcBef>
                <a:spcPts val="0"/>
              </a:spcBef>
            </a:pPr>
            <a:r>
              <a:rPr lang="en-IN" sz="4000" dirty="0" smtClean="0">
                <a:solidFill>
                  <a:srgbClr val="FFC000"/>
                </a:solidFill>
                <a:latin typeface="AR CENA" pitchFamily="2" charset="0"/>
              </a:rPr>
              <a:t>Tries to understand the challenges they face</a:t>
            </a:r>
          </a:p>
          <a:p>
            <a:pPr>
              <a:spcBef>
                <a:spcPts val="0"/>
              </a:spcBef>
            </a:pPr>
            <a:r>
              <a:rPr lang="en-IN" sz="4000" dirty="0" smtClean="0">
                <a:solidFill>
                  <a:srgbClr val="FFC000"/>
                </a:solidFill>
                <a:latin typeface="AR CENA" pitchFamily="2" charset="0"/>
              </a:rPr>
              <a:t>Fights hard for them</a:t>
            </a:r>
          </a:p>
          <a:p>
            <a:r>
              <a:rPr lang="en-IN" sz="4000" dirty="0" smtClean="0">
                <a:solidFill>
                  <a:srgbClr val="FFC000"/>
                </a:solidFill>
                <a:latin typeface="AR CENA" pitchFamily="2" charset="0"/>
              </a:rPr>
              <a:t>Resists pressure to pull them out of school</a:t>
            </a:r>
          </a:p>
          <a:p>
            <a:r>
              <a:rPr lang="en-IN" sz="4000" dirty="0" smtClean="0">
                <a:solidFill>
                  <a:srgbClr val="FFC000"/>
                </a:solidFill>
                <a:latin typeface="AR CENA" pitchFamily="2" charset="0"/>
              </a:rPr>
              <a:t>Is inexpensive</a:t>
            </a:r>
          </a:p>
          <a:p>
            <a:r>
              <a:rPr lang="en-IN" sz="4000" dirty="0" smtClean="0">
                <a:solidFill>
                  <a:srgbClr val="FFC000"/>
                </a:solidFill>
                <a:latin typeface="AR CENA" pitchFamily="2" charset="0"/>
              </a:rPr>
              <a:t>And the timings are fitted to suit their demanding schedules</a:t>
            </a:r>
            <a:endParaRPr lang="en-IN" sz="4000" dirty="0"/>
          </a:p>
        </p:txBody>
      </p:sp>
      <p:pic>
        <p:nvPicPr>
          <p:cNvPr id="2050" name="Picture 2" descr="Image result for prerna school lucknow"/>
          <p:cNvPicPr>
            <a:picLocks noChangeAspect="1" noChangeArrowheads="1"/>
          </p:cNvPicPr>
          <p:nvPr/>
        </p:nvPicPr>
        <p:blipFill>
          <a:blip r:embed="rId2"/>
          <a:srcRect/>
          <a:stretch>
            <a:fillRect/>
          </a:stretch>
        </p:blipFill>
        <p:spPr bwMode="auto">
          <a:xfrm>
            <a:off x="5429256" y="214290"/>
            <a:ext cx="3432851" cy="192882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1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10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 result for reaching for the sky urvashi sahni"/>
          <p:cNvPicPr>
            <a:picLocks noChangeAspect="1" noChangeArrowheads="1"/>
          </p:cNvPicPr>
          <p:nvPr/>
        </p:nvPicPr>
        <p:blipFill>
          <a:blip r:embed="rId2"/>
          <a:srcRect/>
          <a:stretch>
            <a:fillRect/>
          </a:stretch>
        </p:blipFill>
        <p:spPr bwMode="auto">
          <a:xfrm>
            <a:off x="3500430" y="1357298"/>
            <a:ext cx="5143550" cy="5143550"/>
          </a:xfrm>
          <a:prstGeom prst="rect">
            <a:avLst/>
          </a:prstGeom>
          <a:ln w="228600" cap="sq" cmpd="thickThin">
            <a:solidFill>
              <a:srgbClr val="000000"/>
            </a:solidFill>
            <a:prstDash val="solid"/>
            <a:miter lim="800000"/>
          </a:ln>
          <a:effectLst>
            <a:innerShdw blurRad="76200">
              <a:srgbClr val="000000"/>
            </a:innerShdw>
          </a:effectLst>
        </p:spPr>
      </p:pic>
      <p:pic>
        <p:nvPicPr>
          <p:cNvPr id="20482" name="Picture 2" descr="Image result for urvashi sahani"/>
          <p:cNvPicPr>
            <a:picLocks noChangeAspect="1" noChangeArrowheads="1"/>
          </p:cNvPicPr>
          <p:nvPr/>
        </p:nvPicPr>
        <p:blipFill>
          <a:blip r:embed="rId3"/>
          <a:srcRect/>
          <a:stretch>
            <a:fillRect/>
          </a:stretch>
        </p:blipFill>
        <p:spPr bwMode="auto">
          <a:xfrm>
            <a:off x="714348" y="357166"/>
            <a:ext cx="2643206" cy="3760056"/>
          </a:xfrm>
          <a:prstGeom prst="rect">
            <a:avLst/>
          </a:prstGeom>
          <a:noFill/>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heme4">
  <a:themeElements>
    <a:clrScheme name="Office Theme 1">
      <a:dk1>
        <a:srgbClr val="000080"/>
      </a:dk1>
      <a:lt1>
        <a:srgbClr val="FFFFFF"/>
      </a:lt1>
      <a:dk2>
        <a:srgbClr val="6699FF"/>
      </a:dk2>
      <a:lt2>
        <a:srgbClr val="00FFCC"/>
      </a:lt2>
      <a:accent1>
        <a:srgbClr val="00CCCC"/>
      </a:accent1>
      <a:accent2>
        <a:srgbClr val="FFFF66"/>
      </a:accent2>
      <a:accent3>
        <a:srgbClr val="B8CAFF"/>
      </a:accent3>
      <a:accent4>
        <a:srgbClr val="DADADA"/>
      </a:accent4>
      <a:accent5>
        <a:srgbClr val="AAE2E2"/>
      </a:accent5>
      <a:accent6>
        <a:srgbClr val="E7E75C"/>
      </a:accent6>
      <a:hlink>
        <a:srgbClr val="FF66CC"/>
      </a:hlink>
      <a:folHlink>
        <a:srgbClr val="99CCFF"/>
      </a:folHlink>
    </a:clrScheme>
    <a:fontScheme name="Office Them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IN" sz="18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IN" sz="18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Office Theme 1">
        <a:dk1>
          <a:srgbClr val="000080"/>
        </a:dk1>
        <a:lt1>
          <a:srgbClr val="FFFFFF"/>
        </a:lt1>
        <a:dk2>
          <a:srgbClr val="6699FF"/>
        </a:dk2>
        <a:lt2>
          <a:srgbClr val="00FFCC"/>
        </a:lt2>
        <a:accent1>
          <a:srgbClr val="00CCCC"/>
        </a:accent1>
        <a:accent2>
          <a:srgbClr val="FFFF66"/>
        </a:accent2>
        <a:accent3>
          <a:srgbClr val="B8CAFF"/>
        </a:accent3>
        <a:accent4>
          <a:srgbClr val="DADADA"/>
        </a:accent4>
        <a:accent5>
          <a:srgbClr val="AAE2E2"/>
        </a:accent5>
        <a:accent6>
          <a:srgbClr val="E7E75C"/>
        </a:accent6>
        <a:hlink>
          <a:srgbClr val="FF66CC"/>
        </a:hlink>
        <a:folHlink>
          <a:srgbClr val="99CCFF"/>
        </a:folHlink>
      </a:clrScheme>
      <a:clrMap bg1="dk2" tx1="lt1" bg2="dk1" tx2="lt2" accent1="accent1" accent2="accent2" accent3="accent3" accent4="accent4" accent5="accent5" accent6="accent6" hlink="hlink" folHlink="folHlink"/>
    </a:extraClrScheme>
    <a:extraClrScheme>
      <a:clrScheme name="Office Theme 2">
        <a:dk1>
          <a:srgbClr val="000000"/>
        </a:dk1>
        <a:lt1>
          <a:srgbClr val="FFFFFF"/>
        </a:lt1>
        <a:dk2>
          <a:srgbClr val="0000CC"/>
        </a:dk2>
        <a:lt2>
          <a:srgbClr val="CCCCFF"/>
        </a:lt2>
        <a:accent1>
          <a:srgbClr val="00CCCC"/>
        </a:accent1>
        <a:accent2>
          <a:srgbClr val="FFFF66"/>
        </a:accent2>
        <a:accent3>
          <a:srgbClr val="FFFFFF"/>
        </a:accent3>
        <a:accent4>
          <a:srgbClr val="000000"/>
        </a:accent4>
        <a:accent5>
          <a:srgbClr val="AAE2E2"/>
        </a:accent5>
        <a:accent6>
          <a:srgbClr val="E7E75C"/>
        </a:accent6>
        <a:hlink>
          <a:srgbClr val="FF33CC"/>
        </a:hlink>
        <a:folHlink>
          <a:srgbClr val="0066FF"/>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FFFFFF"/>
        </a:lt2>
        <a:accent1>
          <a:srgbClr val="B2B2B2"/>
        </a:accent1>
        <a:accent2>
          <a:srgbClr val="5F5F5F"/>
        </a:accent2>
        <a:accent3>
          <a:srgbClr val="FFFFFF"/>
        </a:accent3>
        <a:accent4>
          <a:srgbClr val="000000"/>
        </a:accent4>
        <a:accent5>
          <a:srgbClr val="D5D5D5"/>
        </a:accent5>
        <a:accent6>
          <a:srgbClr val="555555"/>
        </a:accent6>
        <a:hlink>
          <a:srgbClr val="868686"/>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Theme4</Template>
  <TotalTime>1331</TotalTime>
  <Words>516</Words>
  <Application>Microsoft Office PowerPoint</Application>
  <PresentationFormat>On-screen Show (4:3)</PresentationFormat>
  <Paragraphs>57</Paragraphs>
  <Slides>26</Slides>
  <Notes>1</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Theme4</vt:lpstr>
      <vt:lpstr>REACHING           for    THE SKY  EMPOWERING GIRLS THROUGH   EDUCATION  URVASHI SAHNI  Publication Year: 2017 </vt:lpstr>
      <vt:lpstr>Dr Urvashi Sahni is a social entrepreneur, women rights activist and educationist. Through her various organizations, she has been working for the rights of children and women for over three decades. </vt:lpstr>
      <vt:lpstr>Letting girls learn</vt:lpstr>
      <vt:lpstr>Laxmi</vt:lpstr>
      <vt:lpstr>PRERNA , a school for the underprivileged girls was started in 2003 for girls with lives like hers.</vt:lpstr>
      <vt:lpstr>Today Laxmi has finished college  and is working  earning 2500 per month!</vt:lpstr>
      <vt:lpstr>This book tells the story of Prerna </vt:lpstr>
      <vt:lpstr>Being a girl</vt:lpstr>
      <vt:lpstr>In a survey conducted in 2007 , Indian girls were asked if they liked being girls..</vt:lpstr>
      <vt:lpstr>one million girls are killed before birth as a result of selective abortions</vt:lpstr>
      <vt:lpstr>Barriers to education</vt:lpstr>
      <vt:lpstr>Of the 15 million child brides in the world one-third belong to india</vt:lpstr>
      <vt:lpstr>Child marriages are arranged by parents,without the consent of the children so in effect girls are given into a physical, economic, psychological and sexual bondage</vt:lpstr>
      <vt:lpstr>Education of girls  is low on the value scale for poor families</vt:lpstr>
      <vt:lpstr>Drop out or push out</vt:lpstr>
      <vt:lpstr>The promise of girl education</vt:lpstr>
      <vt:lpstr>The world discourse around girls education is driven largely by the efficiency argument rather than the right based one</vt:lpstr>
      <vt:lpstr>The central contention of this book is that educating girls is important for the simple reason that it is the girls right to be educated and not just because the society benefits.     </vt:lpstr>
      <vt:lpstr>Education, empowerment and gender equality</vt:lpstr>
      <vt:lpstr>EMPOWERMENT</vt:lpstr>
      <vt:lpstr>Empowerment and Education</vt:lpstr>
      <vt:lpstr>Education empowers only if </vt:lpstr>
      <vt:lpstr>curricular content,  Pedagogical practices and  Organizational structures</vt:lpstr>
      <vt:lpstr>An empowering education</vt:lpstr>
      <vt:lpstr>Prerna</vt:lpstr>
      <vt:lpstr>Slide 26</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dc:creator>
  <cp:lastModifiedBy>hp</cp:lastModifiedBy>
  <cp:revision>73</cp:revision>
  <dcterms:created xsi:type="dcterms:W3CDTF">2018-01-10T21:25:57Z</dcterms:created>
  <dcterms:modified xsi:type="dcterms:W3CDTF">2018-01-14T17:30:30Z</dcterms:modified>
</cp:coreProperties>
</file>